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colors10.xml" ContentType="application/vnd.openxmlformats-officedocument.drawingml.diagramColors+xml"/>
  <Override PartName="/ppt/diagrams/colors2.xml" ContentType="application/vnd.openxmlformats-officedocument.drawingml.diagramColors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colors7.xml" ContentType="application/vnd.openxmlformats-officedocument.drawingml.diagramColors+xml"/>
  <Override PartName="/ppt/diagrams/colors8.xml" ContentType="application/vnd.openxmlformats-officedocument.drawingml.diagramColors+xml"/>
  <Override PartName="/ppt/diagrams/colors9.xml" ContentType="application/vnd.openxmlformats-officedocument.drawingml.diagramColors+xml"/>
  <Override PartName="/ppt/diagrams/data1.xml" ContentType="application/vnd.openxmlformats-officedocument.drawingml.diagramData+xml"/>
  <Override PartName="/ppt/diagrams/data10.xml" ContentType="application/vnd.openxmlformats-officedocument.drawingml.diagramData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data6.xml" ContentType="application/vnd.openxmlformats-officedocument.drawingml.diagramData+xml"/>
  <Override PartName="/ppt/diagrams/data7.xml" ContentType="application/vnd.openxmlformats-officedocument.drawingml.diagramData+xml"/>
  <Override PartName="/ppt/diagrams/data8.xml" ContentType="application/vnd.openxmlformats-officedocument.drawingml.diagramData+xml"/>
  <Override PartName="/ppt/diagrams/data9.xml" ContentType="application/vnd.openxmlformats-officedocument.drawingml.diagramData+xml"/>
  <Override PartName="/ppt/diagrams/drawing1.xml" ContentType="application/vnd.ms-office.drawingml.diagramDrawing+xml"/>
  <Override PartName="/ppt/diagrams/drawing10.xml" ContentType="application/vnd.ms-office.drawingml.diagramDrawing+xml"/>
  <Override PartName="/ppt/diagrams/drawing2.xml" ContentType="application/vnd.ms-office.drawingml.diagramDrawing+xml"/>
  <Override PartName="/ppt/diagrams/drawing3.xml" ContentType="application/vnd.ms-office.drawingml.diagramDrawing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drawing6.xml" ContentType="application/vnd.ms-office.drawingml.diagramDrawing+xml"/>
  <Override PartName="/ppt/diagrams/drawing7.xml" ContentType="application/vnd.ms-office.drawingml.diagramDrawing+xml"/>
  <Override PartName="/ppt/diagrams/drawing8.xml" ContentType="application/vnd.ms-office.drawingml.diagramDrawing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layout10.xml" ContentType="application/vnd.openxmlformats-officedocument.drawingml.diagram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layout6.xml" ContentType="application/vnd.openxmlformats-officedocument.drawingml.diagramLayout+xml"/>
  <Override PartName="/ppt/diagrams/layout7.xml" ContentType="application/vnd.openxmlformats-officedocument.drawingml.diagramLayout+xml"/>
  <Override PartName="/ppt/diagrams/layout8.xml" ContentType="application/vnd.openxmlformats-officedocument.drawingml.diagramLayout+xml"/>
  <Override PartName="/ppt/diagrams/layout9.xml" ContentType="application/vnd.openxmlformats-officedocument.drawingml.diagramLayout+xml"/>
  <Override PartName="/ppt/diagrams/quickStyle1.xml" ContentType="application/vnd.openxmlformats-officedocument.drawingml.diagramStyle+xml"/>
  <Override PartName="/ppt/diagrams/quickStyle10.xml" ContentType="application/vnd.openxmlformats-officedocument.drawingml.diagramStyl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diagrams/quickStyle4.xml" ContentType="application/vnd.openxmlformats-officedocument.drawingml.diagramStyle+xml"/>
  <Override PartName="/ppt/diagrams/quickStyle5.xml" ContentType="application/vnd.openxmlformats-officedocument.drawingml.diagramStyle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ppt/diagrams/quickStyle8.xml" ContentType="application/vnd.openxmlformats-officedocument.drawingml.diagramStyle+xml"/>
  <Override PartName="/ppt/diagrams/quickStyle9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59" r:id="rId3"/>
    <p:sldMasterId id="2147483672" r:id="rId4"/>
  </p:sldMasterIdLst>
  <p:notesMasterIdLst>
    <p:notesMasterId r:id="rId7"/>
  </p:notesMasterIdLst>
  <p:sldIdLst>
    <p:sldId id="377" r:id="rId5"/>
    <p:sldId id="266" r:id="rId6"/>
    <p:sldId id="631" r:id="rId8"/>
    <p:sldId id="280" r:id="rId9"/>
    <p:sldId id="466" r:id="rId10"/>
    <p:sldId id="505" r:id="rId11"/>
    <p:sldId id="483" r:id="rId12"/>
    <p:sldId id="267" r:id="rId13"/>
    <p:sldId id="506" r:id="rId14"/>
    <p:sldId id="507" r:id="rId15"/>
    <p:sldId id="508" r:id="rId16"/>
    <p:sldId id="509" r:id="rId17"/>
    <p:sldId id="510" r:id="rId18"/>
    <p:sldId id="511" r:id="rId19"/>
    <p:sldId id="512" r:id="rId20"/>
    <p:sldId id="514" r:id="rId21"/>
    <p:sldId id="513" r:id="rId22"/>
    <p:sldId id="537" r:id="rId23"/>
    <p:sldId id="538" r:id="rId24"/>
    <p:sldId id="596" r:id="rId25"/>
    <p:sldId id="545" r:id="rId26"/>
    <p:sldId id="539" r:id="rId27"/>
    <p:sldId id="541" r:id="rId28"/>
    <p:sldId id="542" r:id="rId29"/>
    <p:sldId id="543" r:id="rId30"/>
    <p:sldId id="544" r:id="rId31"/>
    <p:sldId id="546" r:id="rId32"/>
    <p:sldId id="548" r:id="rId33"/>
    <p:sldId id="540" r:id="rId34"/>
    <p:sldId id="550" r:id="rId35"/>
    <p:sldId id="551" r:id="rId36"/>
    <p:sldId id="552" r:id="rId37"/>
    <p:sldId id="549" r:id="rId38"/>
    <p:sldId id="554" r:id="rId39"/>
    <p:sldId id="553" r:id="rId40"/>
    <p:sldId id="555" r:id="rId41"/>
    <p:sldId id="556" r:id="rId42"/>
    <p:sldId id="467" r:id="rId43"/>
    <p:sldId id="589" r:id="rId44"/>
    <p:sldId id="590" r:id="rId45"/>
    <p:sldId id="591" r:id="rId46"/>
    <p:sldId id="592" r:id="rId47"/>
    <p:sldId id="593" r:id="rId48"/>
    <p:sldId id="594" r:id="rId49"/>
    <p:sldId id="595" r:id="rId50"/>
    <p:sldId id="362" r:id="rId51"/>
    <p:sldId id="308" r:id="rId5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61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2.xml"/><Relationship Id="rId55" Type="http://schemas.openxmlformats.org/officeDocument/2006/relationships/tableStyles" Target="tableStyles.xml"/><Relationship Id="rId54" Type="http://schemas.openxmlformats.org/officeDocument/2006/relationships/viewProps" Target="viewProps.xml"/><Relationship Id="rId53" Type="http://schemas.openxmlformats.org/officeDocument/2006/relationships/presProps" Target="presProps.xml"/><Relationship Id="rId52" Type="http://schemas.openxmlformats.org/officeDocument/2006/relationships/slide" Target="slides/slide47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" Type="http://schemas.openxmlformats.org/officeDocument/2006/relationships/slide" Target="slides/slide1.xml"/><Relationship Id="rId49" Type="http://schemas.openxmlformats.org/officeDocument/2006/relationships/slide" Target="slides/slide44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0" Type="http://schemas.openxmlformats.org/officeDocument/2006/relationships/slide" Target="slides/slide35.xml"/><Relationship Id="rId4" Type="http://schemas.openxmlformats.org/officeDocument/2006/relationships/slideMaster" Target="slideMasters/slideMaster3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1C80C4-3C37-4B06-AC2A-25F05322FDE0}" type="doc">
      <dgm:prSet loTypeId="list" loCatId="list" qsTypeId="urn:microsoft.com/office/officeart/2005/8/quickstyle/simple1" qsCatId="simple" csTypeId="urn:microsoft.com/office/officeart/2005/8/colors/colorful4" csCatId="accent1" phldr="0"/>
      <dgm:spPr/>
      <dgm:t>
        <a:bodyPr/>
        <a:p>
          <a:endParaRPr lang="zh-CN" altLang="en-US"/>
        </a:p>
      </dgm:t>
    </dgm:pt>
    <dgm:pt modelId="{79F64CC5-B0A0-473A-A647-A8DB6562D23B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任务一 </a:t>
          </a:r>
          <a:r>
            <a:rPr lang="zh-CN" altLang="en-US"/>
            <a:t> 幼儿教师</a:t>
          </a:r>
          <a:r>
            <a:rPr lang="zh-CN" altLang="en-US"/>
            <a:t/>
          </a:r>
          <a:endParaRPr lang="zh-CN" altLang="en-US"/>
        </a:p>
      </dgm:t>
    </dgm:pt>
    <dgm:pt modelId="{702F6268-E14C-45D5-8115-297DAA4B759C}" cxnId="{C4A560CD-115D-46C1-A905-016ADD3931F9}" type="parTrans">
      <dgm:prSet/>
      <dgm:spPr/>
      <dgm:t>
        <a:bodyPr/>
        <a:p>
          <a:endParaRPr lang="zh-CN" altLang="en-US"/>
        </a:p>
      </dgm:t>
    </dgm:pt>
    <dgm:pt modelId="{981E424B-A63B-4DF7-BC97-1D5B2B7044B1}" cxnId="{C4A560CD-115D-46C1-A905-016ADD3931F9}" type="sibTrans">
      <dgm:prSet/>
      <dgm:spPr/>
      <dgm:t>
        <a:bodyPr/>
        <a:p>
          <a:endParaRPr lang="zh-CN" altLang="en-US"/>
        </a:p>
      </dgm:t>
    </dgm:pt>
    <dgm:pt modelId="{D4AB1542-9F74-4E45-B615-57F5DFDC43EE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任务二 </a:t>
          </a:r>
          <a:r>
            <a:rPr lang="zh-CN" altLang="en-US"/>
            <a:t> 幼儿</a:t>
          </a:r>
          <a:r>
            <a:rPr lang="zh-CN" altLang="en-US"/>
            <a:t/>
          </a:r>
          <a:endParaRPr lang="zh-CN" altLang="en-US"/>
        </a:p>
      </dgm:t>
    </dgm:pt>
    <dgm:pt modelId="{DCA1BD93-FD98-4A06-8ECE-28E6935BECED}" cxnId="{302E21A9-371D-41F2-ABD0-7386B86389EB}" type="parTrans">
      <dgm:prSet/>
      <dgm:spPr/>
      <dgm:t>
        <a:bodyPr/>
        <a:p>
          <a:endParaRPr lang="zh-CN" altLang="en-US"/>
        </a:p>
      </dgm:t>
    </dgm:pt>
    <dgm:pt modelId="{69748832-ECC5-4F63-A6AC-8504A7E906B9}" cxnId="{302E21A9-371D-41F2-ABD0-7386B86389EB}" type="sibTrans">
      <dgm:prSet/>
      <dgm:spPr/>
      <dgm:t>
        <a:bodyPr/>
        <a:p>
          <a:endParaRPr lang="zh-CN" altLang="en-US"/>
        </a:p>
      </dgm:t>
    </dgm:pt>
    <dgm:pt modelId="{E484A0DB-ADE2-41BB-B1F9-A397557174FE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任务三  </a:t>
          </a:r>
          <a:r>
            <a:rPr lang="zh-CN" altLang="en-US"/>
            <a:t>师幼关系</a:t>
          </a:r>
          <a:r>
            <a:rPr lang="zh-CN" altLang="en-US"/>
            <a:t> </a:t>
          </a:r>
          <a:r>
            <a:rPr lang="zh-CN" altLang="en-US"/>
            <a:t> </a:t>
          </a:r>
          <a:r>
            <a:rPr lang="zh-CN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rPr>
            <a:t/>
          </a:r>
          <a:endParaRPr lang="zh-CN">
            <a:solidFill>
              <a:schemeClr val="accent1"/>
            </a:solidFill>
            <a:effectLst>
              <a:outerShdw blurRad="38100" dist="25400" dir="5400000" algn="ctr" rotWithShape="0">
                <a:srgbClr val="6E747A">
                  <a:alpha val="43000"/>
                </a:srgbClr>
              </a:outerShdw>
            </a:effectLst>
            <a:latin typeface="微软雅黑" panose="020B0503020204020204" pitchFamily="34" charset="-122"/>
            <a:ea typeface="微软雅黑" panose="020B0503020204020204" pitchFamily="34" charset="-122"/>
            <a:cs typeface="微软雅黑" panose="020B0503020204020204" pitchFamily="34" charset="-122"/>
            <a:sym typeface="+mn-ea"/>
          </a:endParaRPr>
        </a:p>
      </dgm:t>
    </dgm:pt>
    <dgm:pt modelId="{0D3844BD-A934-4ADF-8CEC-4B7101CACCC9}" cxnId="{6F710C7B-EC5A-4C0F-BAC7-3C683752C39E}" type="parTrans">
      <dgm:prSet/>
      <dgm:spPr/>
      <dgm:t>
        <a:bodyPr/>
        <a:p>
          <a:endParaRPr lang="zh-CN" altLang="en-US"/>
        </a:p>
      </dgm:t>
    </dgm:pt>
    <dgm:pt modelId="{FC59B45A-A616-4E16-B98F-7EBC1D5DDF85}" cxnId="{6F710C7B-EC5A-4C0F-BAC7-3C683752C39E}" type="sibTrans">
      <dgm:prSet/>
      <dgm:spPr/>
      <dgm:t>
        <a:bodyPr/>
        <a:p>
          <a:endParaRPr lang="zh-CN" altLang="en-US"/>
        </a:p>
      </dgm:t>
    </dgm:pt>
    <dgm:pt modelId="{EE3CB678-3AF3-48EB-A9A3-4C9B3B638DF4}" type="pres">
      <dgm:prSet presAssocID="{501C80C4-3C37-4B06-AC2A-25F05322FDE0}" presName="linear" presStyleCnt="0">
        <dgm:presLayoutVars>
          <dgm:dir/>
          <dgm:animLvl val="lvl"/>
          <dgm:resizeHandles val="exact"/>
        </dgm:presLayoutVars>
      </dgm:prSet>
      <dgm:spPr/>
    </dgm:pt>
    <dgm:pt modelId="{A787D67B-DDA1-4988-8415-DCD48FC3EA83}" type="pres">
      <dgm:prSet presAssocID="{79F64CC5-B0A0-473A-A647-A8DB6562D23B}" presName="parentLin" presStyleCnt="0"/>
      <dgm:spPr/>
    </dgm:pt>
    <dgm:pt modelId="{0797CEA2-9F9D-4159-A8DC-2F0D60611F3B}" type="pres">
      <dgm:prSet presAssocID="{79F64CC5-B0A0-473A-A647-A8DB6562D23B}" presName="parentLeftMargin" presStyleCnt="0"/>
      <dgm:spPr/>
    </dgm:pt>
    <dgm:pt modelId="{2968AA41-C1D3-4EDF-9DB3-378F66B2FD39}" type="pres">
      <dgm:prSet presAssocID="{79F64CC5-B0A0-473A-A647-A8DB6562D23B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D61417B3-60F3-4BE3-8E8F-9CEC27ECBCDA}" type="pres">
      <dgm:prSet presAssocID="{79F64CC5-B0A0-473A-A647-A8DB6562D23B}" presName="negativeSpace" presStyleCnt="0"/>
      <dgm:spPr/>
    </dgm:pt>
    <dgm:pt modelId="{D167D85B-ED5F-4134-9F18-E6B4BAE0C614}" type="pres">
      <dgm:prSet presAssocID="{79F64CC5-B0A0-473A-A647-A8DB6562D23B}" presName="childText" presStyleLbl="conFgAcc1" presStyleIdx="0" presStyleCnt="3">
        <dgm:presLayoutVars>
          <dgm:bulletEnabled val="1"/>
        </dgm:presLayoutVars>
      </dgm:prSet>
      <dgm:spPr/>
    </dgm:pt>
    <dgm:pt modelId="{6402558A-B637-4118-8793-2FA57B2393DA}" type="pres">
      <dgm:prSet presAssocID="{981E424B-A63B-4DF7-BC97-1D5B2B7044B1}" presName="spaceBetweenRectangles" presStyleCnt="0"/>
      <dgm:spPr/>
    </dgm:pt>
    <dgm:pt modelId="{8E561E53-8519-43F2-B9E7-546C3EB01970}" type="pres">
      <dgm:prSet presAssocID="{D4AB1542-9F74-4E45-B615-57F5DFDC43EE}" presName="parentLin" presStyleCnt="0"/>
      <dgm:spPr/>
    </dgm:pt>
    <dgm:pt modelId="{3559B5A5-3E91-49F5-A868-297DBB575668}" type="pres">
      <dgm:prSet presAssocID="{D4AB1542-9F74-4E45-B615-57F5DFDC43EE}" presName="parentLeftMargin" presStyleCnt="0"/>
      <dgm:spPr/>
    </dgm:pt>
    <dgm:pt modelId="{48FABA9F-C289-434B-8864-E8FC1B5C2F60}" type="pres">
      <dgm:prSet presAssocID="{D4AB1542-9F74-4E45-B615-57F5DFDC43EE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72F65D9D-7898-4EE1-ADBC-A6F5139DEC13}" type="pres">
      <dgm:prSet presAssocID="{D4AB1542-9F74-4E45-B615-57F5DFDC43EE}" presName="negativeSpace" presStyleCnt="0"/>
      <dgm:spPr/>
    </dgm:pt>
    <dgm:pt modelId="{6B4B0D2A-F76A-4881-A678-1599A9C1764F}" type="pres">
      <dgm:prSet presAssocID="{D4AB1542-9F74-4E45-B615-57F5DFDC43EE}" presName="childText" presStyleLbl="conFgAcc1" presStyleIdx="1" presStyleCnt="3">
        <dgm:presLayoutVars>
          <dgm:bulletEnabled val="1"/>
        </dgm:presLayoutVars>
      </dgm:prSet>
      <dgm:spPr/>
    </dgm:pt>
    <dgm:pt modelId="{4CCA9E30-BEB2-4B5D-BA10-E5FCB43776E3}" type="pres">
      <dgm:prSet presAssocID="{69748832-ECC5-4F63-A6AC-8504A7E906B9}" presName="spaceBetweenRectangles" presStyleCnt="0"/>
      <dgm:spPr/>
    </dgm:pt>
    <dgm:pt modelId="{E366F1EF-FE80-457B-9C6A-8A0AC673FB1B}" type="pres">
      <dgm:prSet presAssocID="{E484A0DB-ADE2-41BB-B1F9-A397557174FE}" presName="parentLin" presStyleCnt="0"/>
      <dgm:spPr/>
    </dgm:pt>
    <dgm:pt modelId="{06AA40BB-9886-4B46-8ECB-F4B42996D2E4}" type="pres">
      <dgm:prSet presAssocID="{E484A0DB-ADE2-41BB-B1F9-A397557174FE}" presName="parentLeftMargin" presStyleCnt="0"/>
      <dgm:spPr/>
    </dgm:pt>
    <dgm:pt modelId="{E2F3FA2F-E1C7-4C05-8B05-C32B42A9A930}" type="pres">
      <dgm:prSet presAssocID="{E484A0DB-ADE2-41BB-B1F9-A397557174FE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C36A5161-621C-488B-95ED-161DD8C18700}" type="pres">
      <dgm:prSet presAssocID="{E484A0DB-ADE2-41BB-B1F9-A397557174FE}" presName="negativeSpace" presStyleCnt="0"/>
      <dgm:spPr/>
    </dgm:pt>
    <dgm:pt modelId="{F2D507D6-5CB7-4C81-896F-18FAF0126329}" type="pres">
      <dgm:prSet presAssocID="{E484A0DB-ADE2-41BB-B1F9-A397557174FE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C4A560CD-115D-46C1-A905-016ADD3931F9}" srcId="{501C80C4-3C37-4B06-AC2A-25F05322FDE0}" destId="{79F64CC5-B0A0-473A-A647-A8DB6562D23B}" srcOrd="0" destOrd="0" parTransId="{702F6268-E14C-45D5-8115-297DAA4B759C}" sibTransId="{981E424B-A63B-4DF7-BC97-1D5B2B7044B1}"/>
    <dgm:cxn modelId="{302E21A9-371D-41F2-ABD0-7386B86389EB}" srcId="{501C80C4-3C37-4B06-AC2A-25F05322FDE0}" destId="{D4AB1542-9F74-4E45-B615-57F5DFDC43EE}" srcOrd="1" destOrd="0" parTransId="{DCA1BD93-FD98-4A06-8ECE-28E6935BECED}" sibTransId="{69748832-ECC5-4F63-A6AC-8504A7E906B9}"/>
    <dgm:cxn modelId="{6F710C7B-EC5A-4C0F-BAC7-3C683752C39E}" srcId="{501C80C4-3C37-4B06-AC2A-25F05322FDE0}" destId="{E484A0DB-ADE2-41BB-B1F9-A397557174FE}" srcOrd="2" destOrd="0" parTransId="{0D3844BD-A934-4ADF-8CEC-4B7101CACCC9}" sibTransId="{FC59B45A-A616-4E16-B98F-7EBC1D5DDF85}"/>
    <dgm:cxn modelId="{32B3C61A-272D-4D52-A824-4DDA80C3D038}" type="presOf" srcId="{501C80C4-3C37-4B06-AC2A-25F05322FDE0}" destId="{EE3CB678-3AF3-48EB-A9A3-4C9B3B638DF4}" srcOrd="0" destOrd="0" presId="urn:microsoft.com/office/officeart/2005/8/layout/list1"/>
    <dgm:cxn modelId="{3E17869A-941D-4EF6-AFB6-2F72DF2A7FB3}" type="presParOf" srcId="{EE3CB678-3AF3-48EB-A9A3-4C9B3B638DF4}" destId="{A787D67B-DDA1-4988-8415-DCD48FC3EA83}" srcOrd="0" destOrd="0" presId="urn:microsoft.com/office/officeart/2005/8/layout/list1"/>
    <dgm:cxn modelId="{D38D715E-6B7C-44F4-9843-56F6FBD33FCE}" type="presParOf" srcId="{A787D67B-DDA1-4988-8415-DCD48FC3EA83}" destId="{0797CEA2-9F9D-4159-A8DC-2F0D60611F3B}" srcOrd="0" destOrd="0" presId="urn:microsoft.com/office/officeart/2005/8/layout/list1"/>
    <dgm:cxn modelId="{B255C0E9-D940-465E-92D6-6F200153EDA5}" type="presOf" srcId="{79F64CC5-B0A0-473A-A647-A8DB6562D23B}" destId="{0797CEA2-9F9D-4159-A8DC-2F0D60611F3B}" srcOrd="0" destOrd="0" presId="urn:microsoft.com/office/officeart/2005/8/layout/list1"/>
    <dgm:cxn modelId="{20787F46-C8AA-464C-A456-EC3F825A771B}" type="presParOf" srcId="{A787D67B-DDA1-4988-8415-DCD48FC3EA83}" destId="{2968AA41-C1D3-4EDF-9DB3-378F66B2FD39}" srcOrd="1" destOrd="0" presId="urn:microsoft.com/office/officeart/2005/8/layout/list1"/>
    <dgm:cxn modelId="{B11C920D-D88F-4F98-AEA9-26DE7E1CEFC7}" type="presOf" srcId="{79F64CC5-B0A0-473A-A647-A8DB6562D23B}" destId="{2968AA41-C1D3-4EDF-9DB3-378F66B2FD39}" srcOrd="0" destOrd="0" presId="urn:microsoft.com/office/officeart/2005/8/layout/list1"/>
    <dgm:cxn modelId="{B831BCC0-F946-4EA2-8D8B-F8A455E44C40}" type="presParOf" srcId="{EE3CB678-3AF3-48EB-A9A3-4C9B3B638DF4}" destId="{D61417B3-60F3-4BE3-8E8F-9CEC27ECBCDA}" srcOrd="1" destOrd="0" presId="urn:microsoft.com/office/officeart/2005/8/layout/list1"/>
    <dgm:cxn modelId="{4931E45C-B0F2-427A-A4B1-5A003093B663}" type="presParOf" srcId="{EE3CB678-3AF3-48EB-A9A3-4C9B3B638DF4}" destId="{D167D85B-ED5F-4134-9F18-E6B4BAE0C614}" srcOrd="2" destOrd="0" presId="urn:microsoft.com/office/officeart/2005/8/layout/list1"/>
    <dgm:cxn modelId="{1320CE62-AC10-4507-8C34-1E759F7BB79A}" type="presParOf" srcId="{EE3CB678-3AF3-48EB-A9A3-4C9B3B638DF4}" destId="{6402558A-B637-4118-8793-2FA57B2393DA}" srcOrd="3" destOrd="0" presId="urn:microsoft.com/office/officeart/2005/8/layout/list1"/>
    <dgm:cxn modelId="{92B21607-6748-4172-940A-28BAC37FF4B4}" type="presParOf" srcId="{EE3CB678-3AF3-48EB-A9A3-4C9B3B638DF4}" destId="{8E561E53-8519-43F2-B9E7-546C3EB01970}" srcOrd="4" destOrd="0" presId="urn:microsoft.com/office/officeart/2005/8/layout/list1"/>
    <dgm:cxn modelId="{B216DAD8-3973-4569-A1DA-73DF0147DEBD}" type="presParOf" srcId="{8E561E53-8519-43F2-B9E7-546C3EB01970}" destId="{3559B5A5-3E91-49F5-A868-297DBB575668}" srcOrd="0" destOrd="4" presId="urn:microsoft.com/office/officeart/2005/8/layout/list1"/>
    <dgm:cxn modelId="{5FC37F1A-BAD9-45E8-A699-6579B2BA23F6}" type="presOf" srcId="{D4AB1542-9F74-4E45-B615-57F5DFDC43EE}" destId="{3559B5A5-3E91-49F5-A868-297DBB575668}" srcOrd="0" destOrd="0" presId="urn:microsoft.com/office/officeart/2005/8/layout/list1"/>
    <dgm:cxn modelId="{7EC44CA8-3644-49E7-A16F-B7D3E3F00966}" type="presParOf" srcId="{8E561E53-8519-43F2-B9E7-546C3EB01970}" destId="{48FABA9F-C289-434B-8864-E8FC1B5C2F60}" srcOrd="1" destOrd="4" presId="urn:microsoft.com/office/officeart/2005/8/layout/list1"/>
    <dgm:cxn modelId="{B6B78080-B537-478D-9BA4-5DC61AC8F601}" type="presOf" srcId="{D4AB1542-9F74-4E45-B615-57F5DFDC43EE}" destId="{48FABA9F-C289-434B-8864-E8FC1B5C2F60}" srcOrd="0" destOrd="0" presId="urn:microsoft.com/office/officeart/2005/8/layout/list1"/>
    <dgm:cxn modelId="{33739925-2565-4C76-85F5-C77658594F0C}" type="presParOf" srcId="{EE3CB678-3AF3-48EB-A9A3-4C9B3B638DF4}" destId="{72F65D9D-7898-4EE1-ADBC-A6F5139DEC13}" srcOrd="5" destOrd="0" presId="urn:microsoft.com/office/officeart/2005/8/layout/list1"/>
    <dgm:cxn modelId="{14ABBF99-7C85-47BC-A17F-59A02ED7956D}" type="presParOf" srcId="{EE3CB678-3AF3-48EB-A9A3-4C9B3B638DF4}" destId="{6B4B0D2A-F76A-4881-A678-1599A9C1764F}" srcOrd="6" destOrd="0" presId="urn:microsoft.com/office/officeart/2005/8/layout/list1"/>
    <dgm:cxn modelId="{4EE74F3D-1F8B-478D-90BD-52C7E49892E8}" type="presParOf" srcId="{EE3CB678-3AF3-48EB-A9A3-4C9B3B638DF4}" destId="{4CCA9E30-BEB2-4B5D-BA10-E5FCB43776E3}" srcOrd="7" destOrd="0" presId="urn:microsoft.com/office/officeart/2005/8/layout/list1"/>
    <dgm:cxn modelId="{EABD1646-22DF-4C46-A211-9894FCB47C9E}" type="presParOf" srcId="{EE3CB678-3AF3-48EB-A9A3-4C9B3B638DF4}" destId="{E366F1EF-FE80-457B-9C6A-8A0AC673FB1B}" srcOrd="8" destOrd="0" presId="urn:microsoft.com/office/officeart/2005/8/layout/list1"/>
    <dgm:cxn modelId="{053EE116-314F-4810-9B26-D3EB16B0A726}" type="presParOf" srcId="{E366F1EF-FE80-457B-9C6A-8A0AC673FB1B}" destId="{06AA40BB-9886-4B46-8ECB-F4B42996D2E4}" srcOrd="0" destOrd="8" presId="urn:microsoft.com/office/officeart/2005/8/layout/list1"/>
    <dgm:cxn modelId="{752A0558-86A4-411B-8EAB-4F5D8A5F4EE2}" type="presOf" srcId="{E484A0DB-ADE2-41BB-B1F9-A397557174FE}" destId="{06AA40BB-9886-4B46-8ECB-F4B42996D2E4}" srcOrd="0" destOrd="0" presId="urn:microsoft.com/office/officeart/2005/8/layout/list1"/>
    <dgm:cxn modelId="{35412B62-C603-4EE5-B7F4-F7DAB215596D}" type="presParOf" srcId="{E366F1EF-FE80-457B-9C6A-8A0AC673FB1B}" destId="{E2F3FA2F-E1C7-4C05-8B05-C32B42A9A930}" srcOrd="1" destOrd="8" presId="urn:microsoft.com/office/officeart/2005/8/layout/list1"/>
    <dgm:cxn modelId="{643F302D-6DC0-446E-80E8-53B6C7D0B253}" type="presOf" srcId="{E484A0DB-ADE2-41BB-B1F9-A397557174FE}" destId="{E2F3FA2F-E1C7-4C05-8B05-C32B42A9A930}" srcOrd="0" destOrd="0" presId="urn:microsoft.com/office/officeart/2005/8/layout/list1"/>
    <dgm:cxn modelId="{2710DAFF-8557-4CA7-93A5-E5F001399974}" type="presParOf" srcId="{EE3CB678-3AF3-48EB-A9A3-4C9B3B638DF4}" destId="{C36A5161-621C-488B-95ED-161DD8C18700}" srcOrd="9" destOrd="0" presId="urn:microsoft.com/office/officeart/2005/8/layout/list1"/>
    <dgm:cxn modelId="{DBA34539-5543-4D7D-A613-03A7AE45D974}" type="presParOf" srcId="{EE3CB678-3AF3-48EB-A9A3-4C9B3B638DF4}" destId="{F2D507D6-5CB7-4C81-896F-18FAF012632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9AECEDB-97B9-459C-A382-C7513B9946EB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accent1" phldr="0"/>
      <dgm:spPr/>
      <dgm:t>
        <a:bodyPr/>
        <a:p>
          <a:endParaRPr lang="zh-CN" altLang="en-US"/>
        </a:p>
      </dgm:t>
    </dgm:pt>
    <dgm:pt modelId="{49D796A5-6D71-4135-A74D-6066142AF174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接受学习</a:t>
          </a:r>
          <a:r>
            <a:rPr lang="zh-CN" altLang="en-US"/>
            <a:t/>
          </a:r>
          <a:endParaRPr lang="zh-CN" altLang="en-US"/>
        </a:p>
      </dgm:t>
    </dgm:pt>
    <dgm:pt modelId="{0588D79C-D327-48CD-AD7F-3019BA4B808D}" cxnId="{229F9D3B-C047-4B09-B2D0-70D659120439}" type="parTrans">
      <dgm:prSet/>
      <dgm:spPr/>
      <dgm:t>
        <a:bodyPr/>
        <a:p>
          <a:endParaRPr lang="zh-CN" altLang="en-US"/>
        </a:p>
      </dgm:t>
    </dgm:pt>
    <dgm:pt modelId="{069C7050-88EB-495E-9F09-EB5E3BAC948F}" cxnId="{229F9D3B-C047-4B09-B2D0-70D659120439}" type="sibTrans">
      <dgm:prSet/>
      <dgm:spPr/>
      <dgm:t>
        <a:bodyPr/>
        <a:p>
          <a:endParaRPr lang="zh-CN" altLang="en-US"/>
        </a:p>
      </dgm:t>
    </dgm:pt>
    <dgm:pt modelId="{5618F486-258F-471D-ADD1-C0B9BDB9929B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20000"/>
            </a:spcAft>
          </a:pPr>
          <a:r>
            <a:rPr lang="zh-CN" altLang="en-US"/>
            <a:t>学习者主要通过教师的言语讲授获得知识、技能、概念等的学习方式。</a:t>
          </a:r>
          <a:r>
            <a:rPr lang="zh-CN" altLang="en-US"/>
            <a:t/>
          </a:r>
          <a:endParaRPr lang="zh-CN" altLang="en-US"/>
        </a:p>
      </dgm:t>
    </dgm:pt>
    <dgm:pt modelId="{C2B9CF0E-122F-457C-BC42-58873FE78D4E}" cxnId="{86E93067-E597-4750-8784-F857DF87CA94}" type="parTrans">
      <dgm:prSet/>
      <dgm:spPr/>
      <dgm:t>
        <a:bodyPr/>
        <a:p>
          <a:endParaRPr lang="zh-CN" altLang="en-US"/>
        </a:p>
      </dgm:t>
    </dgm:pt>
    <dgm:pt modelId="{39189084-72FD-4257-BB51-595C26129668}" cxnId="{86E93067-E597-4750-8784-F857DF87CA94}" type="sibTrans">
      <dgm:prSet/>
      <dgm:spPr/>
      <dgm:t>
        <a:bodyPr/>
        <a:p>
          <a:endParaRPr lang="zh-CN" altLang="en-US"/>
        </a:p>
      </dgm:t>
    </dgm:pt>
    <dgm:pt modelId="{ADA5AD25-3BC2-4E43-8A35-6AA42204E0F6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发现学习</a:t>
          </a:r>
          <a:r>
            <a:rPr lang="zh-CN" altLang="en-US"/>
            <a:t/>
          </a:r>
          <a:endParaRPr lang="zh-CN" altLang="en-US"/>
        </a:p>
      </dgm:t>
    </dgm:pt>
    <dgm:pt modelId="{79C8FE9E-B1A2-429E-AD49-52CD37207E80}" cxnId="{037B3C16-BA8A-4FC8-8DD5-35CB4FD4633F}" type="parTrans">
      <dgm:prSet/>
      <dgm:spPr/>
      <dgm:t>
        <a:bodyPr/>
        <a:p>
          <a:endParaRPr lang="zh-CN" altLang="en-US"/>
        </a:p>
      </dgm:t>
    </dgm:pt>
    <dgm:pt modelId="{515896BF-1DB2-4936-A3D4-AA39D53C21BD}" cxnId="{037B3C16-BA8A-4FC8-8DD5-35CB4FD4633F}" type="sibTrans">
      <dgm:prSet/>
      <dgm:spPr/>
      <dgm:t>
        <a:bodyPr/>
        <a:p>
          <a:endParaRPr lang="zh-CN" altLang="en-US"/>
        </a:p>
      </dgm:t>
    </dgm:pt>
    <dgm:pt modelId="{4169930F-5254-4ACB-91D0-FFB642E30E00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20000"/>
            </a:spcAft>
          </a:pPr>
          <a:r>
            <a:rPr lang="zh-CN" altLang="en-US"/>
            <a:t>幼儿通过动手操作、亲自实践、与人交往等活动去发现自己原来不知道的东西，从而获得各种直接经验、体验以及思维方法的学习方式。</a:t>
          </a:r>
          <a:r>
            <a:rPr lang="zh-CN" altLang="en-US"/>
            <a:t/>
          </a:r>
          <a:endParaRPr lang="zh-CN" altLang="en-US"/>
        </a:p>
      </dgm:t>
    </dgm:pt>
    <dgm:pt modelId="{BE7C80D8-6997-4B9A-A1AD-A1C5B4B3265A}" cxnId="{941A8913-E95A-45DE-8930-F7211B79B6C8}" type="parTrans">
      <dgm:prSet/>
      <dgm:spPr/>
      <dgm:t>
        <a:bodyPr/>
        <a:p>
          <a:endParaRPr lang="zh-CN" altLang="en-US"/>
        </a:p>
      </dgm:t>
    </dgm:pt>
    <dgm:pt modelId="{3FE86934-2540-468C-9B62-AE2918C65515}" cxnId="{941A8913-E95A-45DE-8930-F7211B79B6C8}" type="sibTrans">
      <dgm:prSet/>
      <dgm:spPr/>
      <dgm:t>
        <a:bodyPr/>
        <a:p>
          <a:endParaRPr lang="zh-CN" altLang="en-US"/>
        </a:p>
      </dgm:t>
    </dgm:pt>
    <dgm:pt modelId="{A7F9457A-77AE-40C5-ACD6-D05C90196DBC}" type="pres">
      <dgm:prSet presAssocID="{19AECEDB-97B9-459C-A382-C7513B9946EB}" presName="linear" presStyleCnt="0">
        <dgm:presLayoutVars>
          <dgm:animLvl val="lvl"/>
          <dgm:resizeHandles val="exact"/>
        </dgm:presLayoutVars>
      </dgm:prSet>
      <dgm:spPr/>
    </dgm:pt>
    <dgm:pt modelId="{EEC92631-438E-4889-A2D9-01FE2CDC88D6}" type="pres">
      <dgm:prSet presAssocID="{49D796A5-6D71-4135-A74D-6066142AF174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0A928AFD-C21C-4579-AB4A-38CEB4BDF82D}" type="pres">
      <dgm:prSet presAssocID="{49D796A5-6D71-4135-A74D-6066142AF174}" presName="childText" presStyleLbl="revTx" presStyleIdx="0" presStyleCnt="2">
        <dgm:presLayoutVars>
          <dgm:bulletEnabled val="1"/>
        </dgm:presLayoutVars>
      </dgm:prSet>
      <dgm:spPr/>
    </dgm:pt>
    <dgm:pt modelId="{66C12D09-2C23-48C2-8818-E713E46EB78F}" type="pres">
      <dgm:prSet presAssocID="{ADA5AD25-3BC2-4E43-8A35-6AA42204E0F6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8D229C2A-B173-4AE4-BFD6-2ABD7F4D4C6E}" type="pres">
      <dgm:prSet presAssocID="{ADA5AD25-3BC2-4E43-8A35-6AA42204E0F6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229F9D3B-C047-4B09-B2D0-70D659120439}" srcId="{19AECEDB-97B9-459C-A382-C7513B9946EB}" destId="{49D796A5-6D71-4135-A74D-6066142AF174}" srcOrd="0" destOrd="0" parTransId="{0588D79C-D327-48CD-AD7F-3019BA4B808D}" sibTransId="{069C7050-88EB-495E-9F09-EB5E3BAC948F}"/>
    <dgm:cxn modelId="{86E93067-E597-4750-8784-F857DF87CA94}" srcId="{49D796A5-6D71-4135-A74D-6066142AF174}" destId="{5618F486-258F-471D-ADD1-C0B9BDB9929B}" srcOrd="0" destOrd="0" parTransId="{C2B9CF0E-122F-457C-BC42-58873FE78D4E}" sibTransId="{39189084-72FD-4257-BB51-595C26129668}"/>
    <dgm:cxn modelId="{037B3C16-BA8A-4FC8-8DD5-35CB4FD4633F}" srcId="{19AECEDB-97B9-459C-A382-C7513B9946EB}" destId="{ADA5AD25-3BC2-4E43-8A35-6AA42204E0F6}" srcOrd="1" destOrd="0" parTransId="{79C8FE9E-B1A2-429E-AD49-52CD37207E80}" sibTransId="{515896BF-1DB2-4936-A3D4-AA39D53C21BD}"/>
    <dgm:cxn modelId="{941A8913-E95A-45DE-8930-F7211B79B6C8}" srcId="{ADA5AD25-3BC2-4E43-8A35-6AA42204E0F6}" destId="{4169930F-5254-4ACB-91D0-FFB642E30E00}" srcOrd="0" destOrd="1" parTransId="{BE7C80D8-6997-4B9A-A1AD-A1C5B4B3265A}" sibTransId="{3FE86934-2540-468C-9B62-AE2918C65515}"/>
    <dgm:cxn modelId="{0BD99AC8-FEB9-4491-905A-6DE78AB95161}" type="presOf" srcId="{19AECEDB-97B9-459C-A382-C7513B9946EB}" destId="{A7F9457A-77AE-40C5-ACD6-D05C90196DBC}" srcOrd="0" destOrd="0" presId="urn:microsoft.com/office/officeart/2005/8/layout/vList2"/>
    <dgm:cxn modelId="{3041F62E-3D5E-41F0-AE2F-B99D241CBC87}" type="presParOf" srcId="{A7F9457A-77AE-40C5-ACD6-D05C90196DBC}" destId="{EEC92631-438E-4889-A2D9-01FE2CDC88D6}" srcOrd="0" destOrd="0" presId="urn:microsoft.com/office/officeart/2005/8/layout/vList2"/>
    <dgm:cxn modelId="{A73D6FDE-9D28-457C-8620-C665D0308263}" type="presOf" srcId="{49D796A5-6D71-4135-A74D-6066142AF174}" destId="{EEC92631-438E-4889-A2D9-01FE2CDC88D6}" srcOrd="0" destOrd="0" presId="urn:microsoft.com/office/officeart/2005/8/layout/vList2"/>
    <dgm:cxn modelId="{6E17FB39-6938-48D1-868D-1E431A1CC6A9}" type="presParOf" srcId="{A7F9457A-77AE-40C5-ACD6-D05C90196DBC}" destId="{0A928AFD-C21C-4579-AB4A-38CEB4BDF82D}" srcOrd="1" destOrd="0" presId="urn:microsoft.com/office/officeart/2005/8/layout/vList2"/>
    <dgm:cxn modelId="{B36DE764-2800-4CDE-B818-7A57B63C4A9C}" type="presOf" srcId="{5618F486-258F-471D-ADD1-C0B9BDB9929B}" destId="{0A928AFD-C21C-4579-AB4A-38CEB4BDF82D}" srcOrd="0" destOrd="0" presId="urn:microsoft.com/office/officeart/2005/8/layout/vList2"/>
    <dgm:cxn modelId="{4367FD2E-A807-47C3-BA73-411DC378F452}" type="presParOf" srcId="{A7F9457A-77AE-40C5-ACD6-D05C90196DBC}" destId="{66C12D09-2C23-48C2-8818-E713E46EB78F}" srcOrd="2" destOrd="0" presId="urn:microsoft.com/office/officeart/2005/8/layout/vList2"/>
    <dgm:cxn modelId="{6E290DDC-02F4-4C9C-9069-FBE95C61920E}" type="presOf" srcId="{ADA5AD25-3BC2-4E43-8A35-6AA42204E0F6}" destId="{66C12D09-2C23-48C2-8818-E713E46EB78F}" srcOrd="0" destOrd="0" presId="urn:microsoft.com/office/officeart/2005/8/layout/vList2"/>
    <dgm:cxn modelId="{115AD8C5-49DE-43D3-9F0C-D039CD578E11}" type="presParOf" srcId="{A7F9457A-77AE-40C5-ACD6-D05C90196DBC}" destId="{8D229C2A-B173-4AE4-BFD6-2ABD7F4D4C6E}" srcOrd="3" destOrd="0" presId="urn:microsoft.com/office/officeart/2005/8/layout/vList2"/>
    <dgm:cxn modelId="{9A5B68B8-6D04-4CEF-A4B3-7B012BC0F4F4}" type="presOf" srcId="{4169930F-5254-4ACB-91D0-FFB642E30E00}" destId="{8D229C2A-B173-4AE4-BFD6-2ABD7F4D4C6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D2A7BF6-C5C4-4205-9124-9156D5A0FF62}" type="doc">
      <dgm:prSet loTypeId="urn:microsoft.com/office/officeart/2005/8/layout/chart3" loCatId="relationship" qsTypeId="urn:microsoft.com/office/officeart/2005/8/quickstyle/simple1" qsCatId="simple" csTypeId="urn:microsoft.com/office/officeart/2005/8/colors/colorful4" csCatId="accent1" phldr="0"/>
      <dgm:spPr/>
    </dgm:pt>
    <dgm:pt modelId="{65F48770-481A-4163-AFC7-D503548ED498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能力素质</a:t>
          </a:r>
          <a:r>
            <a:rPr lang="zh-CN" altLang="en-US"/>
            <a:t/>
          </a:r>
          <a:endParaRPr lang="zh-CN" altLang="en-US"/>
        </a:p>
      </dgm:t>
    </dgm:pt>
    <dgm:pt modelId="{B0F50286-39B7-44BA-B5D7-218AF3B2E4E5}" cxnId="{4A3236B9-5CF3-4D6E-855C-55FFEA53E0DC}" type="parTrans">
      <dgm:prSet/>
      <dgm:spPr/>
    </dgm:pt>
    <dgm:pt modelId="{1EAF902D-B9E5-4236-8885-C26B25E2D413}" cxnId="{4A3236B9-5CF3-4D6E-855C-55FFEA53E0DC}" type="sibTrans">
      <dgm:prSet/>
      <dgm:spPr/>
    </dgm:pt>
    <dgm:pt modelId="{A71F7D7E-EE9F-4426-A736-FEEB5F4B6D5B}">
      <dgm:prSet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/>
            <a:t>知识素质</a:t>
          </a:r>
          <a:r>
            <a:rPr lang="zh-CN"/>
            <a:t/>
          </a:r>
          <a:endParaRPr lang="zh-CN"/>
        </a:p>
      </dgm:t>
    </dgm:pt>
    <dgm:pt modelId="{9C3B709B-57C7-4681-A38B-8DBF7B09A9FB}" cxnId="{11CC35CA-1387-48B9-988A-A8634168613A}" type="parTrans">
      <dgm:prSet/>
      <dgm:spPr/>
    </dgm:pt>
    <dgm:pt modelId="{E2F3AFF5-5F0D-41E8-9E4A-6ECDF33CFC6A}" cxnId="{11CC35CA-1387-48B9-988A-A8634168613A}" type="sibTrans">
      <dgm:prSet/>
      <dgm:spPr/>
    </dgm:pt>
    <dgm:pt modelId="{8FC2087B-DBAB-4B99-92CD-E346FD81DB06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身心素质</a:t>
          </a:r>
          <a:r>
            <a:rPr lang="zh-CN" altLang="en-US"/>
            <a:t/>
          </a:r>
          <a:endParaRPr lang="zh-CN" altLang="en-US"/>
        </a:p>
      </dgm:t>
    </dgm:pt>
    <dgm:pt modelId="{7BA47608-A888-42CD-AE60-06756AF5F262}" cxnId="{85C48400-5915-4D20-8AF5-CD7C67AA5390}" type="parTrans">
      <dgm:prSet/>
      <dgm:spPr/>
    </dgm:pt>
    <dgm:pt modelId="{D4AA31C8-39A3-42E7-885F-549031C4BE38}" cxnId="{85C48400-5915-4D20-8AF5-CD7C67AA5390}" type="sibTrans">
      <dgm:prSet/>
      <dgm:spPr/>
    </dgm:pt>
    <dgm:pt modelId="{9DD32921-4C93-4755-8DBC-C93D5A9C26AA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职业道德</a:t>
          </a:r>
          <a:r>
            <a:rPr lang="zh-CN" altLang="en-US"/>
            <a:t/>
          </a:r>
          <a:endParaRPr lang="zh-CN" altLang="en-US"/>
        </a:p>
      </dgm:t>
    </dgm:pt>
    <dgm:pt modelId="{E7BC373D-5454-4F08-B23A-12FA48E32AB9}" cxnId="{5D5E477D-3FAE-4583-9727-07BEF3EB10A2}" type="parTrans">
      <dgm:prSet/>
      <dgm:spPr/>
    </dgm:pt>
    <dgm:pt modelId="{7C979ACF-5070-4EAA-8EBC-4F3FA84673AE}" cxnId="{5D5E477D-3FAE-4583-9727-07BEF3EB10A2}" type="sibTrans">
      <dgm:prSet/>
      <dgm:spPr/>
    </dgm:pt>
    <dgm:pt modelId="{389ABB26-7898-463D-9239-33CEB89F6AF7}" type="pres">
      <dgm:prSet presAssocID="{7D2A7BF6-C5C4-4205-9124-9156D5A0FF62}" presName="compositeShape" presStyleCnt="0">
        <dgm:presLayoutVars>
          <dgm:chMax val="7"/>
          <dgm:dir/>
          <dgm:resizeHandles val="exact"/>
        </dgm:presLayoutVars>
      </dgm:prSet>
      <dgm:spPr/>
    </dgm:pt>
    <dgm:pt modelId="{9D0F1FAC-E2B7-47D9-AF9E-8567148D7A1D}" type="pres">
      <dgm:prSet presAssocID="{7D2A7BF6-C5C4-4205-9124-9156D5A0FF62}" presName="wedge1" presStyleLbl="node1" presStyleIdx="0" presStyleCnt="4"/>
      <dgm:spPr/>
    </dgm:pt>
    <dgm:pt modelId="{170B9FDA-8349-46CB-AD74-A643C221A342}" type="pres">
      <dgm:prSet presAssocID="{7D2A7BF6-C5C4-4205-9124-9156D5A0FF62}" presName="wedge1Tx" presStyleCnt="0">
        <dgm:presLayoutVars>
          <dgm:chMax val="0"/>
          <dgm:chPref val="0"/>
          <dgm:bulletEnabled val="1"/>
        </dgm:presLayoutVars>
      </dgm:prSet>
      <dgm:spPr/>
    </dgm:pt>
    <dgm:pt modelId="{E39900BC-8280-4B85-BA2D-D2EC42E5E3C8}" type="pres">
      <dgm:prSet presAssocID="{7D2A7BF6-C5C4-4205-9124-9156D5A0FF62}" presName="wedge2" presStyleLbl="node1" presStyleIdx="1" presStyleCnt="4"/>
      <dgm:spPr/>
    </dgm:pt>
    <dgm:pt modelId="{D228BC7F-53A7-491C-8EEB-093E1438ECD9}" type="pres">
      <dgm:prSet presAssocID="{7D2A7BF6-C5C4-4205-9124-9156D5A0FF62}" presName="wedge2Tx" presStyleCnt="0">
        <dgm:presLayoutVars>
          <dgm:chMax val="0"/>
          <dgm:chPref val="0"/>
          <dgm:bulletEnabled val="1"/>
        </dgm:presLayoutVars>
      </dgm:prSet>
      <dgm:spPr/>
    </dgm:pt>
    <dgm:pt modelId="{5CA0BC8A-FE97-4043-AD4F-D6CB2A4406DC}" type="pres">
      <dgm:prSet presAssocID="{7D2A7BF6-C5C4-4205-9124-9156D5A0FF62}" presName="wedge3" presStyleLbl="node1" presStyleIdx="2" presStyleCnt="4"/>
      <dgm:spPr/>
    </dgm:pt>
    <dgm:pt modelId="{B8E19202-8549-46AE-8EC0-72F2657E12EA}" type="pres">
      <dgm:prSet presAssocID="{7D2A7BF6-C5C4-4205-9124-9156D5A0FF62}" presName="wedge3Tx" presStyleCnt="0">
        <dgm:presLayoutVars>
          <dgm:chMax val="0"/>
          <dgm:chPref val="0"/>
          <dgm:bulletEnabled val="1"/>
        </dgm:presLayoutVars>
      </dgm:prSet>
      <dgm:spPr/>
    </dgm:pt>
    <dgm:pt modelId="{5F593C25-419C-4D8B-9266-1308D968C09C}" type="pres">
      <dgm:prSet presAssocID="{7D2A7BF6-C5C4-4205-9124-9156D5A0FF62}" presName="wedge4" presStyleLbl="node1" presStyleIdx="3" presStyleCnt="4"/>
      <dgm:spPr/>
    </dgm:pt>
    <dgm:pt modelId="{EC415F5C-FCD7-4D6C-8049-0766EF537EB8}" type="pres">
      <dgm:prSet presAssocID="{7D2A7BF6-C5C4-4205-9124-9156D5A0FF62}" presName="wedge4Tx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4A3236B9-5CF3-4D6E-855C-55FFEA53E0DC}" srcId="{7D2A7BF6-C5C4-4205-9124-9156D5A0FF62}" destId="{65F48770-481A-4163-AFC7-D503548ED498}" srcOrd="0" destOrd="0" parTransId="{B0F50286-39B7-44BA-B5D7-218AF3B2E4E5}" sibTransId="{1EAF902D-B9E5-4236-8885-C26B25E2D413}"/>
    <dgm:cxn modelId="{11CC35CA-1387-48B9-988A-A8634168613A}" srcId="{7D2A7BF6-C5C4-4205-9124-9156D5A0FF62}" destId="{A71F7D7E-EE9F-4426-A736-FEEB5F4B6D5B}" srcOrd="1" destOrd="0" parTransId="{9C3B709B-57C7-4681-A38B-8DBF7B09A9FB}" sibTransId="{E2F3AFF5-5F0D-41E8-9E4A-6ECDF33CFC6A}"/>
    <dgm:cxn modelId="{85C48400-5915-4D20-8AF5-CD7C67AA5390}" srcId="{7D2A7BF6-C5C4-4205-9124-9156D5A0FF62}" destId="{8FC2087B-DBAB-4B99-92CD-E346FD81DB06}" srcOrd="2" destOrd="0" parTransId="{7BA47608-A888-42CD-AE60-06756AF5F262}" sibTransId="{D4AA31C8-39A3-42E7-885F-549031C4BE38}"/>
    <dgm:cxn modelId="{5D5E477D-3FAE-4583-9727-07BEF3EB10A2}" srcId="{7D2A7BF6-C5C4-4205-9124-9156D5A0FF62}" destId="{9DD32921-4C93-4755-8DBC-C93D5A9C26AA}" srcOrd="3" destOrd="0" parTransId="{E7BC373D-5454-4F08-B23A-12FA48E32AB9}" sibTransId="{7C979ACF-5070-4EAA-8EBC-4F3FA84673AE}"/>
    <dgm:cxn modelId="{3D94B3B9-9C9E-4E97-B426-5FAF0E5CE9B7}" type="presOf" srcId="{7D2A7BF6-C5C4-4205-9124-9156D5A0FF62}" destId="{389ABB26-7898-463D-9239-33CEB89F6AF7}" srcOrd="0" destOrd="0" presId="urn:microsoft.com/office/officeart/2005/8/layout/chart3"/>
    <dgm:cxn modelId="{3829B399-E145-46F6-990C-407C45104DAB}" type="presParOf" srcId="{389ABB26-7898-463D-9239-33CEB89F6AF7}" destId="{9D0F1FAC-E2B7-47D9-AF9E-8567148D7A1D}" srcOrd="0" destOrd="0" presId="urn:microsoft.com/office/officeart/2005/8/layout/chart3"/>
    <dgm:cxn modelId="{6C397D0E-889E-49A6-952A-26B7D76E92E5}" type="presOf" srcId="{65F48770-481A-4163-AFC7-D503548ED498}" destId="{9D0F1FAC-E2B7-47D9-AF9E-8567148D7A1D}" srcOrd="0" destOrd="0" presId="urn:microsoft.com/office/officeart/2005/8/layout/chart3"/>
    <dgm:cxn modelId="{A61681F3-31A0-4F54-8737-1D0539AAF22E}" type="presParOf" srcId="{389ABB26-7898-463D-9239-33CEB89F6AF7}" destId="{170B9FDA-8349-46CB-AD74-A643C221A342}" srcOrd="1" destOrd="0" presId="urn:microsoft.com/office/officeart/2005/8/layout/chart3"/>
    <dgm:cxn modelId="{853A5492-8F25-405C-8434-A33B15AED9DB}" type="presOf" srcId="{65F48770-481A-4163-AFC7-D503548ED498}" destId="{170B9FDA-8349-46CB-AD74-A643C221A342}" srcOrd="1" destOrd="0" presId="urn:microsoft.com/office/officeart/2005/8/layout/chart3"/>
    <dgm:cxn modelId="{7BE1E005-B138-47EC-BABC-02C56CEAA5FF}" type="presParOf" srcId="{389ABB26-7898-463D-9239-33CEB89F6AF7}" destId="{E39900BC-8280-4B85-BA2D-D2EC42E5E3C8}" srcOrd="2" destOrd="0" presId="urn:microsoft.com/office/officeart/2005/8/layout/chart3"/>
    <dgm:cxn modelId="{DC4D7094-5279-4EE3-8227-9CD86F925231}" type="presOf" srcId="{A71F7D7E-EE9F-4426-A736-FEEB5F4B6D5B}" destId="{E39900BC-8280-4B85-BA2D-D2EC42E5E3C8}" srcOrd="0" destOrd="0" presId="urn:microsoft.com/office/officeart/2005/8/layout/chart3"/>
    <dgm:cxn modelId="{A9965C60-91EB-4417-A815-002F8236F20E}" type="presParOf" srcId="{389ABB26-7898-463D-9239-33CEB89F6AF7}" destId="{D228BC7F-53A7-491C-8EEB-093E1438ECD9}" srcOrd="3" destOrd="0" presId="urn:microsoft.com/office/officeart/2005/8/layout/chart3"/>
    <dgm:cxn modelId="{5D0FE817-CD12-45EF-B283-9774E6F1E532}" type="presOf" srcId="{A71F7D7E-EE9F-4426-A736-FEEB5F4B6D5B}" destId="{D228BC7F-53A7-491C-8EEB-093E1438ECD9}" srcOrd="1" destOrd="0" presId="urn:microsoft.com/office/officeart/2005/8/layout/chart3"/>
    <dgm:cxn modelId="{7524379D-24F8-47D9-A68B-DBA1DD3A64FD}" type="presParOf" srcId="{389ABB26-7898-463D-9239-33CEB89F6AF7}" destId="{5CA0BC8A-FE97-4043-AD4F-D6CB2A4406DC}" srcOrd="4" destOrd="0" presId="urn:microsoft.com/office/officeart/2005/8/layout/chart3"/>
    <dgm:cxn modelId="{FCCB3D70-9ED3-4D90-A61F-3A72EDAB4BFC}" type="presOf" srcId="{8FC2087B-DBAB-4B99-92CD-E346FD81DB06}" destId="{5CA0BC8A-FE97-4043-AD4F-D6CB2A4406DC}" srcOrd="0" destOrd="0" presId="urn:microsoft.com/office/officeart/2005/8/layout/chart3"/>
    <dgm:cxn modelId="{A5E1F3E8-958B-4187-8E00-228D435C81C3}" type="presParOf" srcId="{389ABB26-7898-463D-9239-33CEB89F6AF7}" destId="{B8E19202-8549-46AE-8EC0-72F2657E12EA}" srcOrd="5" destOrd="0" presId="urn:microsoft.com/office/officeart/2005/8/layout/chart3"/>
    <dgm:cxn modelId="{04EE6E87-F490-4927-AB16-B8E03C428AF5}" type="presOf" srcId="{8FC2087B-DBAB-4B99-92CD-E346FD81DB06}" destId="{B8E19202-8549-46AE-8EC0-72F2657E12EA}" srcOrd="1" destOrd="0" presId="urn:microsoft.com/office/officeart/2005/8/layout/chart3"/>
    <dgm:cxn modelId="{0DCDF98C-EFC3-4307-ABC4-1DCFEAE7BA5F}" type="presParOf" srcId="{389ABB26-7898-463D-9239-33CEB89F6AF7}" destId="{5F593C25-419C-4D8B-9266-1308D968C09C}" srcOrd="6" destOrd="0" presId="urn:microsoft.com/office/officeart/2005/8/layout/chart3"/>
    <dgm:cxn modelId="{CE871B95-3D48-44BD-855F-7E3EF902736B}" type="presOf" srcId="{9DD32921-4C93-4755-8DBC-C93D5A9C26AA}" destId="{5F593C25-419C-4D8B-9266-1308D968C09C}" srcOrd="0" destOrd="0" presId="urn:microsoft.com/office/officeart/2005/8/layout/chart3"/>
    <dgm:cxn modelId="{84EE9C03-81FC-44D7-8799-FE051CE9CBCC}" type="presParOf" srcId="{389ABB26-7898-463D-9239-33CEB89F6AF7}" destId="{EC415F5C-FCD7-4D6C-8049-0766EF537EB8}" srcOrd="7" destOrd="0" presId="urn:microsoft.com/office/officeart/2005/8/layout/chart3"/>
    <dgm:cxn modelId="{66C5DCA9-3318-4B55-B8B6-9C4DAB301CD0}" type="presOf" srcId="{9DD32921-4C93-4755-8DBC-C93D5A9C26AA}" destId="{EC415F5C-FCD7-4D6C-8049-0766EF537EB8}" srcOrd="1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4DE87A2-90C2-4954-AE88-68CE368F1B8A}" type="doc">
      <dgm:prSet loTypeId="urn:microsoft.com/office/officeart/2008/layout/PictureStrips" loCatId="list" qsTypeId="urn:microsoft.com/office/officeart/2005/8/quickstyle/simple1" qsCatId="simple" csTypeId="urn:microsoft.com/office/officeart/2005/8/colors/colorful4" csCatId="accent1" phldr="0"/>
      <dgm:spPr/>
      <dgm:t>
        <a:bodyPr/>
        <a:p>
          <a:endParaRPr lang="zh-CN" altLang="en-US"/>
        </a:p>
      </dgm:t>
    </dgm:pt>
    <dgm:pt modelId="{6940AFFB-D668-4BD8-9129-605B8D2B4116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热爱教育事业</a:t>
          </a:r>
          <a:r>
            <a:rPr lang="zh-CN" altLang="en-US"/>
            <a:t/>
          </a:r>
          <a:endParaRPr lang="zh-CN" altLang="en-US"/>
        </a:p>
      </dgm:t>
    </dgm:pt>
    <dgm:pt modelId="{FB1DF219-2AB6-4BFD-9134-CA80A9275C31}" cxnId="{78BBB6A7-6D0B-4A22-AEB3-36CB16D24167}" type="parTrans">
      <dgm:prSet/>
      <dgm:spPr/>
      <dgm:t>
        <a:bodyPr/>
        <a:p>
          <a:endParaRPr lang="zh-CN" altLang="en-US"/>
        </a:p>
      </dgm:t>
    </dgm:pt>
    <dgm:pt modelId="{98E3B33B-07E4-45D9-9332-AD6AF8788B4E}" cxnId="{78BBB6A7-6D0B-4A22-AEB3-36CB16D24167}" type="sibTrans">
      <dgm:prSet/>
      <dgm:spPr/>
      <dgm:t>
        <a:bodyPr/>
        <a:p>
          <a:endParaRPr lang="zh-CN" altLang="en-US"/>
        </a:p>
      </dgm:t>
    </dgm:pt>
    <dgm:pt modelId="{6B6A3602-7C03-4A08-9FE3-537B6BB5AF43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热爱幼儿</a:t>
          </a:r>
          <a:r>
            <a:rPr lang="zh-CN" altLang="en-US"/>
            <a:t/>
          </a:r>
          <a:endParaRPr lang="zh-CN" altLang="en-US"/>
        </a:p>
      </dgm:t>
    </dgm:pt>
    <dgm:pt modelId="{F61A927E-5680-4362-BB5D-EBD011A68A03}" cxnId="{9526F3BD-3C40-4829-B148-E7423E327854}" type="parTrans">
      <dgm:prSet/>
      <dgm:spPr/>
      <dgm:t>
        <a:bodyPr/>
        <a:p>
          <a:endParaRPr lang="zh-CN" altLang="en-US"/>
        </a:p>
      </dgm:t>
    </dgm:pt>
    <dgm:pt modelId="{CB43CC02-BC27-4D40-B443-ED14B7BA599F}" cxnId="{9526F3BD-3C40-4829-B148-E7423E327854}" type="sibTrans">
      <dgm:prSet/>
      <dgm:spPr/>
      <dgm:t>
        <a:bodyPr/>
        <a:p>
          <a:endParaRPr lang="zh-CN" altLang="en-US"/>
        </a:p>
      </dgm:t>
    </dgm:pt>
    <dgm:pt modelId="{8D7D926F-7ABD-4470-9428-D99B90401355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为人师表</a:t>
          </a:r>
          <a:r>
            <a:rPr lang="zh-CN" altLang="en-US"/>
            <a:t/>
          </a:r>
          <a:endParaRPr lang="zh-CN" altLang="en-US"/>
        </a:p>
      </dgm:t>
    </dgm:pt>
    <dgm:pt modelId="{0875CEC4-80CC-41B9-A477-9AB3EECFEB2E}" cxnId="{6CDA9CF6-33E2-454C-8E8D-4879EB0455F4}" type="parTrans">
      <dgm:prSet/>
      <dgm:spPr/>
      <dgm:t>
        <a:bodyPr/>
        <a:p>
          <a:endParaRPr lang="zh-CN" altLang="en-US"/>
        </a:p>
      </dgm:t>
    </dgm:pt>
    <dgm:pt modelId="{231C785A-FE6D-42DD-BDA6-806FBE4CB729}" cxnId="{6CDA9CF6-33E2-454C-8E8D-4879EB0455F4}" type="sibTrans">
      <dgm:prSet/>
      <dgm:spPr/>
      <dgm:t>
        <a:bodyPr/>
        <a:p>
          <a:endParaRPr lang="zh-CN" altLang="en-US"/>
        </a:p>
      </dgm:t>
    </dgm:pt>
    <dgm:pt modelId="{9C927FE2-659C-4ADB-99F5-03AF78EC645E}" type="pres">
      <dgm:prSet presAssocID="{C4DE87A2-90C2-4954-AE88-68CE368F1B8A}" presName="Name0" presStyleCnt="0">
        <dgm:presLayoutVars>
          <dgm:dir/>
          <dgm:resizeHandles val="exact"/>
        </dgm:presLayoutVars>
      </dgm:prSet>
      <dgm:spPr/>
    </dgm:pt>
    <dgm:pt modelId="{AB39BD6E-F2DF-4E47-ACFE-86B619D09363}" type="pres">
      <dgm:prSet presAssocID="{6940AFFB-D668-4BD8-9129-605B8D2B4116}" presName="composite" presStyleCnt="0"/>
      <dgm:spPr/>
    </dgm:pt>
    <dgm:pt modelId="{DFFBD932-985D-4E5B-A0C5-9B8CC977C2DC}" type="pres">
      <dgm:prSet presAssocID="{6940AFFB-D668-4BD8-9129-605B8D2B4116}" presName="rect1" presStyleLbl="trAlignAcc1" presStyleIdx="0" presStyleCnt="3">
        <dgm:presLayoutVars>
          <dgm:bulletEnabled val="1"/>
        </dgm:presLayoutVars>
      </dgm:prSet>
      <dgm:spPr/>
    </dgm:pt>
    <dgm:pt modelId="{28ADC5EC-F0D3-4E8C-B6D5-614114BB7A84}" type="pres">
      <dgm:prSet presAssocID="{6940AFFB-D668-4BD8-9129-605B8D2B4116}" presName="rect2" presStyleLbl="fgImgPlace1" presStyleIdx="0" presStyleCnt="3"/>
      <dgm:spPr/>
    </dgm:pt>
    <dgm:pt modelId="{BA542E14-A70B-4BFF-8D4A-26FE746D4EB8}" type="pres">
      <dgm:prSet presAssocID="{98E3B33B-07E4-45D9-9332-AD6AF8788B4E}" presName="sibTrans" presStyleCnt="0"/>
      <dgm:spPr/>
    </dgm:pt>
    <dgm:pt modelId="{AE896DB7-2222-4F28-A6C2-04AFC8734CCE}" type="pres">
      <dgm:prSet presAssocID="{6B6A3602-7C03-4A08-9FE3-537B6BB5AF43}" presName="composite" presStyleCnt="0"/>
      <dgm:spPr/>
    </dgm:pt>
    <dgm:pt modelId="{7DB282D5-F713-4A85-A4CF-FCCD1C2C3C3D}" type="pres">
      <dgm:prSet presAssocID="{6B6A3602-7C03-4A08-9FE3-537B6BB5AF43}" presName="rect1" presStyleLbl="trAlignAcc1" presStyleIdx="1" presStyleCnt="3">
        <dgm:presLayoutVars>
          <dgm:bulletEnabled val="1"/>
        </dgm:presLayoutVars>
      </dgm:prSet>
      <dgm:spPr/>
    </dgm:pt>
    <dgm:pt modelId="{E540E1E5-3190-4D7A-924E-F3721DD42C80}" type="pres">
      <dgm:prSet presAssocID="{6B6A3602-7C03-4A08-9FE3-537B6BB5AF43}" presName="rect2" presStyleLbl="fgImgPlace1" presStyleIdx="1" presStyleCnt="3"/>
      <dgm:spPr/>
    </dgm:pt>
    <dgm:pt modelId="{2912C659-E08D-401E-8A66-DDB4396530B6}" type="pres">
      <dgm:prSet presAssocID="{CB43CC02-BC27-4D40-B443-ED14B7BA599F}" presName="sibTrans" presStyleCnt="0"/>
      <dgm:spPr/>
    </dgm:pt>
    <dgm:pt modelId="{66530A49-FB05-40F7-AE57-E43CACC0BED1}" type="pres">
      <dgm:prSet presAssocID="{8D7D926F-7ABD-4470-9428-D99B90401355}" presName="composite" presStyleCnt="0"/>
      <dgm:spPr/>
    </dgm:pt>
    <dgm:pt modelId="{DDC636F0-514D-4C8C-930F-9577741FD626}" type="pres">
      <dgm:prSet presAssocID="{8D7D926F-7ABD-4470-9428-D99B90401355}" presName="rect1" presStyleLbl="trAlignAcc1" presStyleIdx="2" presStyleCnt="3">
        <dgm:presLayoutVars>
          <dgm:bulletEnabled val="1"/>
        </dgm:presLayoutVars>
      </dgm:prSet>
      <dgm:spPr/>
    </dgm:pt>
    <dgm:pt modelId="{D49C84B4-3214-4976-9075-25A998075DEC}" type="pres">
      <dgm:prSet presAssocID="{8D7D926F-7ABD-4470-9428-D99B90401355}" presName="rect2" presStyleLbl="fgImgPlace1" presStyleIdx="2" presStyleCnt="3"/>
      <dgm:spPr/>
    </dgm:pt>
  </dgm:ptLst>
  <dgm:cxnLst>
    <dgm:cxn modelId="{78BBB6A7-6D0B-4A22-AEB3-36CB16D24167}" srcId="{C4DE87A2-90C2-4954-AE88-68CE368F1B8A}" destId="{6940AFFB-D668-4BD8-9129-605B8D2B4116}" srcOrd="0" destOrd="0" parTransId="{FB1DF219-2AB6-4BFD-9134-CA80A9275C31}" sibTransId="{98E3B33B-07E4-45D9-9332-AD6AF8788B4E}"/>
    <dgm:cxn modelId="{9526F3BD-3C40-4829-B148-E7423E327854}" srcId="{C4DE87A2-90C2-4954-AE88-68CE368F1B8A}" destId="{6B6A3602-7C03-4A08-9FE3-537B6BB5AF43}" srcOrd="1" destOrd="0" parTransId="{F61A927E-5680-4362-BB5D-EBD011A68A03}" sibTransId="{CB43CC02-BC27-4D40-B443-ED14B7BA599F}"/>
    <dgm:cxn modelId="{6CDA9CF6-33E2-454C-8E8D-4879EB0455F4}" srcId="{C4DE87A2-90C2-4954-AE88-68CE368F1B8A}" destId="{8D7D926F-7ABD-4470-9428-D99B90401355}" srcOrd="2" destOrd="0" parTransId="{0875CEC4-80CC-41B9-A477-9AB3EECFEB2E}" sibTransId="{231C785A-FE6D-42DD-BDA6-806FBE4CB729}"/>
    <dgm:cxn modelId="{D173E08E-C864-4F7D-9BB8-69A4AE2D99A7}" type="presOf" srcId="{C4DE87A2-90C2-4954-AE88-68CE368F1B8A}" destId="{9C927FE2-659C-4ADB-99F5-03AF78EC645E}" srcOrd="0" destOrd="0" presId="urn:microsoft.com/office/officeart/2008/layout/PictureStrips"/>
    <dgm:cxn modelId="{4F8FECB3-EC9A-4524-A41F-8BE3B06056C8}" type="presParOf" srcId="{9C927FE2-659C-4ADB-99F5-03AF78EC645E}" destId="{AB39BD6E-F2DF-4E47-ACFE-86B619D09363}" srcOrd="0" destOrd="0" presId="urn:microsoft.com/office/officeart/2008/layout/PictureStrips"/>
    <dgm:cxn modelId="{A16F4897-3A69-477A-BA30-13717D76B6A9}" type="presParOf" srcId="{AB39BD6E-F2DF-4E47-ACFE-86B619D09363}" destId="{DFFBD932-985D-4E5B-A0C5-9B8CC977C2DC}" srcOrd="0" destOrd="0" presId="urn:microsoft.com/office/officeart/2008/layout/PictureStrips"/>
    <dgm:cxn modelId="{3A28480E-DFBA-4DD4-87B9-3C663B413784}" type="presOf" srcId="{6940AFFB-D668-4BD8-9129-605B8D2B4116}" destId="{DFFBD932-985D-4E5B-A0C5-9B8CC977C2DC}" srcOrd="0" destOrd="0" presId="urn:microsoft.com/office/officeart/2008/layout/PictureStrips"/>
    <dgm:cxn modelId="{7C4CE6FA-257B-4942-9407-5CDBD9278CB9}" type="presParOf" srcId="{AB39BD6E-F2DF-4E47-ACFE-86B619D09363}" destId="{28ADC5EC-F0D3-4E8C-B6D5-614114BB7A84}" srcOrd="1" destOrd="0" presId="urn:microsoft.com/office/officeart/2008/layout/PictureStrips"/>
    <dgm:cxn modelId="{3E2BC35D-8839-44F8-AC40-10974BC295F9}" type="presParOf" srcId="{9C927FE2-659C-4ADB-99F5-03AF78EC645E}" destId="{BA542E14-A70B-4BFF-8D4A-26FE746D4EB8}" srcOrd="1" destOrd="0" presId="urn:microsoft.com/office/officeart/2008/layout/PictureStrips"/>
    <dgm:cxn modelId="{D9DF7674-C65F-48BD-8B82-AD0C18AE7DD9}" type="presParOf" srcId="{9C927FE2-659C-4ADB-99F5-03AF78EC645E}" destId="{AE896DB7-2222-4F28-A6C2-04AFC8734CCE}" srcOrd="2" destOrd="0" presId="urn:microsoft.com/office/officeart/2008/layout/PictureStrips"/>
    <dgm:cxn modelId="{6FAF25B3-CCAF-4343-BB50-7041592580AE}" type="presParOf" srcId="{AE896DB7-2222-4F28-A6C2-04AFC8734CCE}" destId="{7DB282D5-F713-4A85-A4CF-FCCD1C2C3C3D}" srcOrd="0" destOrd="2" presId="urn:microsoft.com/office/officeart/2008/layout/PictureStrips"/>
    <dgm:cxn modelId="{79EF059B-3EAB-473C-8B7D-7A8885C8A65C}" type="presOf" srcId="{6B6A3602-7C03-4A08-9FE3-537B6BB5AF43}" destId="{7DB282D5-F713-4A85-A4CF-FCCD1C2C3C3D}" srcOrd="0" destOrd="0" presId="urn:microsoft.com/office/officeart/2008/layout/PictureStrips"/>
    <dgm:cxn modelId="{39D11590-808E-4B99-9958-50055153F0CF}" type="presParOf" srcId="{AE896DB7-2222-4F28-A6C2-04AFC8734CCE}" destId="{E540E1E5-3190-4D7A-924E-F3721DD42C80}" srcOrd="1" destOrd="2" presId="urn:microsoft.com/office/officeart/2008/layout/PictureStrips"/>
    <dgm:cxn modelId="{25228A67-9C8F-450D-81D4-1E566178D773}" type="presParOf" srcId="{9C927FE2-659C-4ADB-99F5-03AF78EC645E}" destId="{2912C659-E08D-401E-8A66-DDB4396530B6}" srcOrd="3" destOrd="0" presId="urn:microsoft.com/office/officeart/2008/layout/PictureStrips"/>
    <dgm:cxn modelId="{73406526-47C3-44F3-8950-4738110C3404}" type="presParOf" srcId="{9C927FE2-659C-4ADB-99F5-03AF78EC645E}" destId="{66530A49-FB05-40F7-AE57-E43CACC0BED1}" srcOrd="4" destOrd="0" presId="urn:microsoft.com/office/officeart/2008/layout/PictureStrips"/>
    <dgm:cxn modelId="{E2DFE2CF-379B-440D-AFE9-9D7E363FB67F}" type="presParOf" srcId="{66530A49-FB05-40F7-AE57-E43CACC0BED1}" destId="{DDC636F0-514D-4C8C-930F-9577741FD626}" srcOrd="0" destOrd="4" presId="urn:microsoft.com/office/officeart/2008/layout/PictureStrips"/>
    <dgm:cxn modelId="{E43D39A7-6C5E-44C2-9064-F8971E1DEB56}" type="presOf" srcId="{8D7D926F-7ABD-4470-9428-D99B90401355}" destId="{DDC636F0-514D-4C8C-930F-9577741FD626}" srcOrd="0" destOrd="0" presId="urn:microsoft.com/office/officeart/2008/layout/PictureStrips"/>
    <dgm:cxn modelId="{C0E1CB8E-1050-4999-967D-32E2DC156E3A}" type="presParOf" srcId="{66530A49-FB05-40F7-AE57-E43CACC0BED1}" destId="{D49C84B4-3214-4976-9075-25A998075DEC}" srcOrd="1" destOrd="4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4DE87A2-90C2-4954-AE88-68CE368F1B8A}" type="doc">
      <dgm:prSet loTypeId="urn:microsoft.com/office/officeart/2008/layout/PictureStrips" loCatId="list" qsTypeId="urn:microsoft.com/office/officeart/2005/8/quickstyle/simple1" qsCatId="simple" csTypeId="urn:microsoft.com/office/officeart/2005/8/colors/colorful4" csCatId="accent1" phldr="0"/>
      <dgm:spPr/>
      <dgm:t>
        <a:bodyPr/>
        <a:p>
          <a:endParaRPr lang="zh-CN" altLang="en-US"/>
        </a:p>
      </dgm:t>
    </dgm:pt>
    <dgm:pt modelId="{6940AFFB-D668-4BD8-9129-605B8D2B4116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健康的身体</a:t>
          </a:r>
          <a:r>
            <a:rPr lang="zh-CN" altLang="en-US"/>
            <a:t/>
          </a:r>
          <a:endParaRPr lang="zh-CN" altLang="en-US"/>
        </a:p>
      </dgm:t>
    </dgm:pt>
    <dgm:pt modelId="{FB1DF219-2AB6-4BFD-9134-CA80A9275C31}" cxnId="{E233980E-F49E-4672-81FF-F9623C5B9D49}" type="parTrans">
      <dgm:prSet/>
      <dgm:spPr/>
      <dgm:t>
        <a:bodyPr/>
        <a:p>
          <a:endParaRPr lang="zh-CN" altLang="en-US"/>
        </a:p>
      </dgm:t>
    </dgm:pt>
    <dgm:pt modelId="{98E3B33B-07E4-45D9-9332-AD6AF8788B4E}" cxnId="{E233980E-F49E-4672-81FF-F9623C5B9D49}" type="sibTrans">
      <dgm:prSet/>
      <dgm:spPr/>
      <dgm:t>
        <a:bodyPr/>
        <a:p>
          <a:endParaRPr lang="zh-CN" altLang="en-US"/>
        </a:p>
      </dgm:t>
    </dgm:pt>
    <dgm:pt modelId="{6B6A3602-7C03-4A08-9FE3-537B6BB5AF43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健康的心理</a:t>
          </a:r>
          <a:r>
            <a:rPr lang="zh-CN" altLang="en-US"/>
            <a:t/>
          </a:r>
          <a:endParaRPr lang="zh-CN" altLang="en-US"/>
        </a:p>
      </dgm:t>
    </dgm:pt>
    <dgm:pt modelId="{F61A927E-5680-4362-BB5D-EBD011A68A03}" cxnId="{BC288E42-620C-4080-90DA-6C6EF9BF18D6}" type="parTrans">
      <dgm:prSet/>
      <dgm:spPr/>
      <dgm:t>
        <a:bodyPr/>
        <a:p>
          <a:endParaRPr lang="zh-CN" altLang="en-US"/>
        </a:p>
      </dgm:t>
    </dgm:pt>
    <dgm:pt modelId="{CB43CC02-BC27-4D40-B443-ED14B7BA599F}" cxnId="{BC288E42-620C-4080-90DA-6C6EF9BF18D6}" type="sibTrans">
      <dgm:prSet/>
      <dgm:spPr/>
      <dgm:t>
        <a:bodyPr/>
        <a:p>
          <a:endParaRPr lang="zh-CN" altLang="en-US"/>
        </a:p>
      </dgm:t>
    </dgm:pt>
    <dgm:pt modelId="{9C927FE2-659C-4ADB-99F5-03AF78EC645E}" type="pres">
      <dgm:prSet presAssocID="{C4DE87A2-90C2-4954-AE88-68CE368F1B8A}" presName="Name0" presStyleCnt="0">
        <dgm:presLayoutVars>
          <dgm:dir/>
          <dgm:resizeHandles val="exact"/>
        </dgm:presLayoutVars>
      </dgm:prSet>
      <dgm:spPr/>
    </dgm:pt>
    <dgm:pt modelId="{AB39BD6E-F2DF-4E47-ACFE-86B619D09363}" type="pres">
      <dgm:prSet presAssocID="{6940AFFB-D668-4BD8-9129-605B8D2B4116}" presName="composite" presStyleCnt="0"/>
      <dgm:spPr/>
    </dgm:pt>
    <dgm:pt modelId="{DFFBD932-985D-4E5B-A0C5-9B8CC977C2DC}" type="pres">
      <dgm:prSet presAssocID="{6940AFFB-D668-4BD8-9129-605B8D2B4116}" presName="rect1" presStyleLbl="trAlignAcc1" presStyleIdx="0" presStyleCnt="2">
        <dgm:presLayoutVars>
          <dgm:bulletEnabled val="1"/>
        </dgm:presLayoutVars>
      </dgm:prSet>
      <dgm:spPr/>
    </dgm:pt>
    <dgm:pt modelId="{28ADC5EC-F0D3-4E8C-B6D5-614114BB7A84}" type="pres">
      <dgm:prSet presAssocID="{6940AFFB-D668-4BD8-9129-605B8D2B4116}" presName="rect2" presStyleLbl="fgImgPlace1" presStyleIdx="0" presStyleCnt="2"/>
      <dgm:spPr/>
    </dgm:pt>
    <dgm:pt modelId="{BA542E14-A70B-4BFF-8D4A-26FE746D4EB8}" type="pres">
      <dgm:prSet presAssocID="{98E3B33B-07E4-45D9-9332-AD6AF8788B4E}" presName="sibTrans" presStyleCnt="0"/>
      <dgm:spPr/>
    </dgm:pt>
    <dgm:pt modelId="{AE896DB7-2222-4F28-A6C2-04AFC8734CCE}" type="pres">
      <dgm:prSet presAssocID="{6B6A3602-7C03-4A08-9FE3-537B6BB5AF43}" presName="composite" presStyleCnt="0"/>
      <dgm:spPr/>
    </dgm:pt>
    <dgm:pt modelId="{7DB282D5-F713-4A85-A4CF-FCCD1C2C3C3D}" type="pres">
      <dgm:prSet presAssocID="{6B6A3602-7C03-4A08-9FE3-537B6BB5AF43}" presName="rect1" presStyleLbl="trAlignAcc1" presStyleIdx="1" presStyleCnt="2">
        <dgm:presLayoutVars>
          <dgm:bulletEnabled val="1"/>
        </dgm:presLayoutVars>
      </dgm:prSet>
      <dgm:spPr/>
    </dgm:pt>
    <dgm:pt modelId="{E540E1E5-3190-4D7A-924E-F3721DD42C80}" type="pres">
      <dgm:prSet presAssocID="{6B6A3602-7C03-4A08-9FE3-537B6BB5AF43}" presName="rect2" presStyleLbl="fgImgPlace1" presStyleIdx="1" presStyleCnt="2"/>
      <dgm:spPr/>
    </dgm:pt>
  </dgm:ptLst>
  <dgm:cxnLst>
    <dgm:cxn modelId="{E233980E-F49E-4672-81FF-F9623C5B9D49}" srcId="{C4DE87A2-90C2-4954-AE88-68CE368F1B8A}" destId="{6940AFFB-D668-4BD8-9129-605B8D2B4116}" srcOrd="0" destOrd="0" parTransId="{FB1DF219-2AB6-4BFD-9134-CA80A9275C31}" sibTransId="{98E3B33B-07E4-45D9-9332-AD6AF8788B4E}"/>
    <dgm:cxn modelId="{BC288E42-620C-4080-90DA-6C6EF9BF18D6}" srcId="{C4DE87A2-90C2-4954-AE88-68CE368F1B8A}" destId="{6B6A3602-7C03-4A08-9FE3-537B6BB5AF43}" srcOrd="1" destOrd="0" parTransId="{F61A927E-5680-4362-BB5D-EBD011A68A03}" sibTransId="{CB43CC02-BC27-4D40-B443-ED14B7BA599F}"/>
    <dgm:cxn modelId="{F1734984-CE4C-48B6-9620-EFF8A067210C}" type="presOf" srcId="{C4DE87A2-90C2-4954-AE88-68CE368F1B8A}" destId="{9C927FE2-659C-4ADB-99F5-03AF78EC645E}" srcOrd="0" destOrd="0" presId="urn:microsoft.com/office/officeart/2008/layout/PictureStrips"/>
    <dgm:cxn modelId="{688BE480-4064-4545-922D-C809D0F72C8A}" type="presParOf" srcId="{9C927FE2-659C-4ADB-99F5-03AF78EC645E}" destId="{AB39BD6E-F2DF-4E47-ACFE-86B619D09363}" srcOrd="0" destOrd="0" presId="urn:microsoft.com/office/officeart/2008/layout/PictureStrips"/>
    <dgm:cxn modelId="{7B7F809E-4748-4C8C-92A2-0485C15B1AFB}" type="presParOf" srcId="{AB39BD6E-F2DF-4E47-ACFE-86B619D09363}" destId="{DFFBD932-985D-4E5B-A0C5-9B8CC977C2DC}" srcOrd="0" destOrd="0" presId="urn:microsoft.com/office/officeart/2008/layout/PictureStrips"/>
    <dgm:cxn modelId="{44B0561D-3105-4AAA-9732-8F3C25C83AF6}" type="presOf" srcId="{6940AFFB-D668-4BD8-9129-605B8D2B4116}" destId="{DFFBD932-985D-4E5B-A0C5-9B8CC977C2DC}" srcOrd="0" destOrd="0" presId="urn:microsoft.com/office/officeart/2008/layout/PictureStrips"/>
    <dgm:cxn modelId="{0E49EB5B-1A5B-4FF0-A42A-F366774841CD}" type="presParOf" srcId="{AB39BD6E-F2DF-4E47-ACFE-86B619D09363}" destId="{28ADC5EC-F0D3-4E8C-B6D5-614114BB7A84}" srcOrd="1" destOrd="0" presId="urn:microsoft.com/office/officeart/2008/layout/PictureStrips"/>
    <dgm:cxn modelId="{32CC491B-D0A3-456A-98BC-F18EDB5EC091}" type="presParOf" srcId="{9C927FE2-659C-4ADB-99F5-03AF78EC645E}" destId="{BA542E14-A70B-4BFF-8D4A-26FE746D4EB8}" srcOrd="1" destOrd="0" presId="urn:microsoft.com/office/officeart/2008/layout/PictureStrips"/>
    <dgm:cxn modelId="{E2402DF1-B57E-4FC9-A75B-605B87B6F44F}" type="presParOf" srcId="{9C927FE2-659C-4ADB-99F5-03AF78EC645E}" destId="{AE896DB7-2222-4F28-A6C2-04AFC8734CCE}" srcOrd="2" destOrd="0" presId="urn:microsoft.com/office/officeart/2008/layout/PictureStrips"/>
    <dgm:cxn modelId="{C74E84CA-7D03-4A84-95D1-4B3D0D3943AB}" type="presParOf" srcId="{AE896DB7-2222-4F28-A6C2-04AFC8734CCE}" destId="{7DB282D5-F713-4A85-A4CF-FCCD1C2C3C3D}" srcOrd="0" destOrd="2" presId="urn:microsoft.com/office/officeart/2008/layout/PictureStrips"/>
    <dgm:cxn modelId="{26A3E91C-871D-403E-A411-9C837F718121}" type="presOf" srcId="{6B6A3602-7C03-4A08-9FE3-537B6BB5AF43}" destId="{7DB282D5-F713-4A85-A4CF-FCCD1C2C3C3D}" srcOrd="0" destOrd="0" presId="urn:microsoft.com/office/officeart/2008/layout/PictureStrips"/>
    <dgm:cxn modelId="{6E1DFD2E-A9E0-4584-8952-67F8AB262A0D}" type="presParOf" srcId="{AE896DB7-2222-4F28-A6C2-04AFC8734CCE}" destId="{E540E1E5-3190-4D7A-924E-F3721DD42C80}" srcOrd="1" destOrd="2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4DE87A2-90C2-4954-AE88-68CE368F1B8A}" type="doc">
      <dgm:prSet loTypeId="urn:microsoft.com/office/officeart/2008/layout/PictureStrips" loCatId="list" qsTypeId="urn:microsoft.com/office/officeart/2005/8/quickstyle/simple1" qsCatId="simple" csTypeId="urn:microsoft.com/office/officeart/2005/8/colors/colorful4" csCatId="accent1" phldr="0"/>
      <dgm:spPr/>
      <dgm:t>
        <a:bodyPr/>
        <a:p>
          <a:endParaRPr lang="zh-CN" altLang="en-US"/>
        </a:p>
      </dgm:t>
    </dgm:pt>
    <dgm:pt modelId="{6940AFFB-D668-4BD8-9129-605B8D2B4116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观察了解幼儿</a:t>
          </a:r>
          <a:r>
            <a:rPr lang="zh-CN" altLang="en-US"/>
            <a:t/>
          </a:r>
          <a:endParaRPr lang="zh-CN" altLang="en-US"/>
        </a:p>
      </dgm:t>
    </dgm:pt>
    <dgm:pt modelId="{FB1DF219-2AB6-4BFD-9134-CA80A9275C31}" cxnId="{A741D501-21A1-4E2D-9C14-AC80825BDE8D}" type="parTrans">
      <dgm:prSet/>
      <dgm:spPr/>
      <dgm:t>
        <a:bodyPr/>
        <a:p>
          <a:endParaRPr lang="zh-CN" altLang="en-US"/>
        </a:p>
      </dgm:t>
    </dgm:pt>
    <dgm:pt modelId="{98E3B33B-07E4-45D9-9332-AD6AF8788B4E}" cxnId="{A741D501-21A1-4E2D-9C14-AC80825BDE8D}" type="sibTrans">
      <dgm:prSet/>
      <dgm:spPr/>
      <dgm:t>
        <a:bodyPr/>
        <a:p>
          <a:endParaRPr lang="zh-CN" altLang="en-US"/>
        </a:p>
      </dgm:t>
    </dgm:pt>
    <dgm:pt modelId="{8FC71C75-17E6-4AF9-9E31-4E44CA21BFB0}">
      <dgm:prSet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/>
            <a:t>组织管理班级</a:t>
          </a:r>
          <a:r>
            <a:rPr lang="zh-CN"/>
            <a:t/>
          </a:r>
          <a:endParaRPr lang="zh-CN"/>
        </a:p>
      </dgm:t>
    </dgm:pt>
    <dgm:pt modelId="{F5B16AB3-3ECC-4218-A6DB-04C7CA8F4347}" cxnId="{3110074D-EF79-47DC-B6DA-110397706215}" type="parTrans">
      <dgm:prSet/>
      <dgm:spPr/>
    </dgm:pt>
    <dgm:pt modelId="{38DB9802-9E7C-43A1-962C-AC7C99D20A13}" cxnId="{3110074D-EF79-47DC-B6DA-110397706215}" type="sibTrans">
      <dgm:prSet/>
      <dgm:spPr/>
    </dgm:pt>
    <dgm:pt modelId="{F640E372-91D6-4AE9-8F8F-B97D9527B4EA}">
      <dgm:prSet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zh-CN"/>
            <a:t>      </a:t>
          </a:r>
          <a:r>
            <a:rPr lang="zh-CN"/>
            <a:t>沟通</a:t>
          </a:r>
          <a:r>
            <a:rPr lang="zh-CN"/>
            <a:t/>
          </a:r>
          <a:endParaRPr lang="zh-CN"/>
        </a:p>
      </dgm:t>
    </dgm:pt>
    <dgm:pt modelId="{E57A53F0-BD6F-4824-9525-C2A00F316F23}" cxnId="{5CA58E4E-173F-4A0C-AA6D-CD20A0096672}" type="parTrans">
      <dgm:prSet/>
      <dgm:spPr/>
    </dgm:pt>
    <dgm:pt modelId="{91F8E18D-BEE3-42D0-8A22-911C05FA6800}" cxnId="{5CA58E4E-173F-4A0C-AA6D-CD20A0096672}" type="sibTrans">
      <dgm:prSet/>
      <dgm:spPr/>
    </dgm:pt>
    <dgm:pt modelId="{6B6A3602-7C03-4A08-9FE3-537B6BB5AF43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zh-CN"/>
            <a:t>   </a:t>
          </a:r>
          <a:r>
            <a:rPr lang="zh-CN" altLang="en-US"/>
            <a:t>教育监控</a:t>
          </a:r>
          <a:r>
            <a:rPr lang="zh-CN" altLang="en-US"/>
            <a:t/>
          </a:r>
          <a:endParaRPr lang="zh-CN" altLang="en-US"/>
        </a:p>
      </dgm:t>
    </dgm:pt>
    <dgm:pt modelId="{F61A927E-5680-4362-BB5D-EBD011A68A03}" cxnId="{CC495AFB-52EA-4A3A-A15F-0D9F695F17AE}" type="parTrans">
      <dgm:prSet/>
      <dgm:spPr/>
      <dgm:t>
        <a:bodyPr/>
        <a:p>
          <a:endParaRPr lang="zh-CN" altLang="en-US"/>
        </a:p>
      </dgm:t>
    </dgm:pt>
    <dgm:pt modelId="{CB43CC02-BC27-4D40-B443-ED14B7BA599F}" cxnId="{CC495AFB-52EA-4A3A-A15F-0D9F695F17AE}" type="sibTrans">
      <dgm:prSet/>
      <dgm:spPr/>
      <dgm:t>
        <a:bodyPr/>
        <a:p>
          <a:endParaRPr lang="zh-CN" altLang="en-US"/>
        </a:p>
      </dgm:t>
    </dgm:pt>
    <dgm:pt modelId="{ECA97C2B-69FB-4D6C-A14F-4E4550185381}">
      <dgm:prSet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zh-CN"/>
            <a:t>   </a:t>
          </a:r>
          <a:r>
            <a:rPr lang="zh-CN"/>
            <a:t>教育研究</a:t>
          </a:r>
          <a:r>
            <a:rPr lang="zh-CN"/>
            <a:t/>
          </a:r>
          <a:endParaRPr lang="zh-CN"/>
        </a:p>
      </dgm:t>
    </dgm:pt>
    <dgm:pt modelId="{59D6EFD6-D9A1-4559-8E15-D2661538E552}" cxnId="{F4DA1609-FFD1-4D6E-B050-CCB87226C98D}" type="parTrans">
      <dgm:prSet/>
      <dgm:spPr/>
    </dgm:pt>
    <dgm:pt modelId="{6DE5BE9E-5DE0-4941-A626-18292CC377E0}" cxnId="{F4DA1609-FFD1-4D6E-B050-CCB87226C98D}" type="sibTrans">
      <dgm:prSet/>
      <dgm:spPr/>
    </dgm:pt>
    <dgm:pt modelId="{1074083F-1BB6-4024-A157-0BAF36A6FC86}">
      <dgm:prSet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zh-CN"/>
            <a:t>   </a:t>
          </a:r>
          <a:r>
            <a:rPr lang="zh-CN"/>
            <a:t>终身学习</a:t>
          </a:r>
          <a:r>
            <a:rPr lang="zh-CN"/>
            <a:t/>
          </a:r>
          <a:endParaRPr lang="zh-CN"/>
        </a:p>
      </dgm:t>
    </dgm:pt>
    <dgm:pt modelId="{DB0963F5-6F45-4A90-88F6-F1F268E01140}" cxnId="{BFD5B92D-E9C7-485A-ACD2-ABC0D20BFA7F}" type="parTrans">
      <dgm:prSet/>
      <dgm:spPr/>
    </dgm:pt>
    <dgm:pt modelId="{90F1D6CC-490B-4EDC-BEC7-0FC4B6313B28}" cxnId="{BFD5B92D-E9C7-485A-ACD2-ABC0D20BFA7F}" type="sibTrans">
      <dgm:prSet/>
      <dgm:spPr/>
    </dgm:pt>
    <dgm:pt modelId="{9C927FE2-659C-4ADB-99F5-03AF78EC645E}" type="pres">
      <dgm:prSet presAssocID="{C4DE87A2-90C2-4954-AE88-68CE368F1B8A}" presName="Name0" presStyleCnt="0">
        <dgm:presLayoutVars>
          <dgm:dir/>
          <dgm:resizeHandles val="exact"/>
        </dgm:presLayoutVars>
      </dgm:prSet>
      <dgm:spPr/>
    </dgm:pt>
    <dgm:pt modelId="{AB39BD6E-F2DF-4E47-ACFE-86B619D09363}" type="pres">
      <dgm:prSet presAssocID="{6940AFFB-D668-4BD8-9129-605B8D2B4116}" presName="composite" presStyleCnt="0"/>
      <dgm:spPr/>
    </dgm:pt>
    <dgm:pt modelId="{DFFBD932-985D-4E5B-A0C5-9B8CC977C2DC}" type="pres">
      <dgm:prSet presAssocID="{6940AFFB-D668-4BD8-9129-605B8D2B4116}" presName="rect1" presStyleLbl="trAlignAcc1" presStyleIdx="0" presStyleCnt="6">
        <dgm:presLayoutVars>
          <dgm:bulletEnabled val="1"/>
        </dgm:presLayoutVars>
      </dgm:prSet>
      <dgm:spPr/>
    </dgm:pt>
    <dgm:pt modelId="{28ADC5EC-F0D3-4E8C-B6D5-614114BB7A84}" type="pres">
      <dgm:prSet presAssocID="{6940AFFB-D668-4BD8-9129-605B8D2B4116}" presName="rect2" presStyleLbl="fgImgPlace1" presStyleIdx="0" presStyleCnt="6"/>
      <dgm:spPr/>
    </dgm:pt>
    <dgm:pt modelId="{BA542E14-A70B-4BFF-8D4A-26FE746D4EB8}" type="pres">
      <dgm:prSet presAssocID="{98E3B33B-07E4-45D9-9332-AD6AF8788B4E}" presName="sibTrans" presStyleCnt="0"/>
      <dgm:spPr/>
    </dgm:pt>
    <dgm:pt modelId="{89413B4D-4C07-4EB8-A955-F097FE56D922}" type="pres">
      <dgm:prSet presAssocID="{8FC71C75-17E6-4AF9-9E31-4E44CA21BFB0}" presName="composite" presStyleCnt="0"/>
      <dgm:spPr/>
    </dgm:pt>
    <dgm:pt modelId="{10F33544-2F29-4C48-ABB4-AE407B5D8088}" type="pres">
      <dgm:prSet presAssocID="{8FC71C75-17E6-4AF9-9E31-4E44CA21BFB0}" presName="rect1" presStyleLbl="trAlignAcc1" presStyleIdx="1" presStyleCnt="6">
        <dgm:presLayoutVars>
          <dgm:bulletEnabled val="1"/>
        </dgm:presLayoutVars>
      </dgm:prSet>
      <dgm:spPr/>
    </dgm:pt>
    <dgm:pt modelId="{D64B668A-4FAC-4479-B3A4-C4CA8EEB50FD}" type="pres">
      <dgm:prSet presAssocID="{8FC71C75-17E6-4AF9-9E31-4E44CA21BFB0}" presName="rect2" presStyleLbl="fgImgPlace1" presStyleIdx="1" presStyleCnt="6"/>
      <dgm:spPr/>
    </dgm:pt>
    <dgm:pt modelId="{88F2235A-3D15-4524-9D2E-6E0BEBBEB446}" type="pres">
      <dgm:prSet presAssocID="{38DB9802-9E7C-43A1-962C-AC7C99D20A13}" presName="sibTrans" presStyleCnt="0"/>
      <dgm:spPr/>
    </dgm:pt>
    <dgm:pt modelId="{D960EDEE-DE37-428C-A728-6EBE73751379}" type="pres">
      <dgm:prSet presAssocID="{F640E372-91D6-4AE9-8F8F-B97D9527B4EA}" presName="composite" presStyleCnt="0"/>
      <dgm:spPr/>
    </dgm:pt>
    <dgm:pt modelId="{13976CA2-AF73-4571-AAC6-3B5973442B2C}" type="pres">
      <dgm:prSet presAssocID="{F640E372-91D6-4AE9-8F8F-B97D9527B4EA}" presName="rect1" presStyleLbl="trAlignAcc1" presStyleIdx="2" presStyleCnt="6">
        <dgm:presLayoutVars>
          <dgm:bulletEnabled val="1"/>
        </dgm:presLayoutVars>
      </dgm:prSet>
      <dgm:spPr/>
    </dgm:pt>
    <dgm:pt modelId="{13928AC0-4BF4-4E8D-B5B2-D33CAA0067C6}" type="pres">
      <dgm:prSet presAssocID="{F640E372-91D6-4AE9-8F8F-B97D9527B4EA}" presName="rect2" presStyleLbl="fgImgPlace1" presStyleIdx="2" presStyleCnt="6"/>
      <dgm:spPr/>
    </dgm:pt>
    <dgm:pt modelId="{2A64E438-073C-42FB-930E-9FBA8E670388}" type="pres">
      <dgm:prSet presAssocID="{91F8E18D-BEE3-42D0-8A22-911C05FA6800}" presName="sibTrans" presStyleCnt="0"/>
      <dgm:spPr/>
    </dgm:pt>
    <dgm:pt modelId="{AE896DB7-2222-4F28-A6C2-04AFC8734CCE}" type="pres">
      <dgm:prSet presAssocID="{6B6A3602-7C03-4A08-9FE3-537B6BB5AF43}" presName="composite" presStyleCnt="0"/>
      <dgm:spPr/>
    </dgm:pt>
    <dgm:pt modelId="{7DB282D5-F713-4A85-A4CF-FCCD1C2C3C3D}" type="pres">
      <dgm:prSet presAssocID="{6B6A3602-7C03-4A08-9FE3-537B6BB5AF43}" presName="rect1" presStyleLbl="trAlignAcc1" presStyleIdx="3" presStyleCnt="6">
        <dgm:presLayoutVars>
          <dgm:bulletEnabled val="1"/>
        </dgm:presLayoutVars>
      </dgm:prSet>
      <dgm:spPr/>
    </dgm:pt>
    <dgm:pt modelId="{E540E1E5-3190-4D7A-924E-F3721DD42C80}" type="pres">
      <dgm:prSet presAssocID="{6B6A3602-7C03-4A08-9FE3-537B6BB5AF43}" presName="rect2" presStyleLbl="fgImgPlace1" presStyleIdx="3" presStyleCnt="6"/>
      <dgm:spPr/>
    </dgm:pt>
    <dgm:pt modelId="{52687372-3F84-419D-ABA4-F05A9B0EADF8}" type="pres">
      <dgm:prSet presAssocID="{CB43CC02-BC27-4D40-B443-ED14B7BA599F}" presName="sibTrans" presStyleCnt="0"/>
      <dgm:spPr/>
    </dgm:pt>
    <dgm:pt modelId="{4A0643F8-5F59-4FE1-9BD4-E3CBBF819669}" type="pres">
      <dgm:prSet presAssocID="{ECA97C2B-69FB-4D6C-A14F-4E4550185381}" presName="composite" presStyleCnt="0"/>
      <dgm:spPr/>
    </dgm:pt>
    <dgm:pt modelId="{4C88F614-C257-4600-805A-6FCFC1E5C455}" type="pres">
      <dgm:prSet presAssocID="{ECA97C2B-69FB-4D6C-A14F-4E4550185381}" presName="rect1" presStyleLbl="trAlignAcc1" presStyleIdx="4" presStyleCnt="6">
        <dgm:presLayoutVars>
          <dgm:bulletEnabled val="1"/>
        </dgm:presLayoutVars>
      </dgm:prSet>
      <dgm:spPr/>
    </dgm:pt>
    <dgm:pt modelId="{AA75498A-4413-4B93-BAB8-AB623DEA2642}" type="pres">
      <dgm:prSet presAssocID="{ECA97C2B-69FB-4D6C-A14F-4E4550185381}" presName="rect2" presStyleLbl="fgImgPlace1" presStyleIdx="4" presStyleCnt="6"/>
      <dgm:spPr/>
    </dgm:pt>
    <dgm:pt modelId="{DBC19CA1-86E6-4276-8935-C205CE7FC617}" type="pres">
      <dgm:prSet presAssocID="{6DE5BE9E-5DE0-4941-A626-18292CC377E0}" presName="sibTrans" presStyleCnt="0"/>
      <dgm:spPr/>
    </dgm:pt>
    <dgm:pt modelId="{6CE3D081-D75B-4CDB-BAB2-C52162BB8444}" type="pres">
      <dgm:prSet presAssocID="{1074083F-1BB6-4024-A157-0BAF36A6FC86}" presName="composite" presStyleCnt="0"/>
      <dgm:spPr/>
    </dgm:pt>
    <dgm:pt modelId="{44C7BA19-F739-4F63-952D-B83D8A4555A3}" type="pres">
      <dgm:prSet presAssocID="{1074083F-1BB6-4024-A157-0BAF36A6FC86}" presName="rect1" presStyleLbl="trAlignAcc1" presStyleIdx="5" presStyleCnt="6">
        <dgm:presLayoutVars>
          <dgm:bulletEnabled val="1"/>
        </dgm:presLayoutVars>
      </dgm:prSet>
      <dgm:spPr/>
    </dgm:pt>
    <dgm:pt modelId="{3E505126-8414-4C89-80B9-BE2D22A6A0E2}" type="pres">
      <dgm:prSet presAssocID="{1074083F-1BB6-4024-A157-0BAF36A6FC86}" presName="rect2" presStyleLbl="fgImgPlace1" presStyleIdx="5" presStyleCnt="6"/>
      <dgm:spPr/>
    </dgm:pt>
  </dgm:ptLst>
  <dgm:cxnLst>
    <dgm:cxn modelId="{A741D501-21A1-4E2D-9C14-AC80825BDE8D}" srcId="{C4DE87A2-90C2-4954-AE88-68CE368F1B8A}" destId="{6940AFFB-D668-4BD8-9129-605B8D2B4116}" srcOrd="0" destOrd="0" parTransId="{FB1DF219-2AB6-4BFD-9134-CA80A9275C31}" sibTransId="{98E3B33B-07E4-45D9-9332-AD6AF8788B4E}"/>
    <dgm:cxn modelId="{3110074D-EF79-47DC-B6DA-110397706215}" srcId="{C4DE87A2-90C2-4954-AE88-68CE368F1B8A}" destId="{8FC71C75-17E6-4AF9-9E31-4E44CA21BFB0}" srcOrd="1" destOrd="0" parTransId="{F5B16AB3-3ECC-4218-A6DB-04C7CA8F4347}" sibTransId="{38DB9802-9E7C-43A1-962C-AC7C99D20A13}"/>
    <dgm:cxn modelId="{5CA58E4E-173F-4A0C-AA6D-CD20A0096672}" srcId="{C4DE87A2-90C2-4954-AE88-68CE368F1B8A}" destId="{F640E372-91D6-4AE9-8F8F-B97D9527B4EA}" srcOrd="2" destOrd="0" parTransId="{E57A53F0-BD6F-4824-9525-C2A00F316F23}" sibTransId="{91F8E18D-BEE3-42D0-8A22-911C05FA6800}"/>
    <dgm:cxn modelId="{CC495AFB-52EA-4A3A-A15F-0D9F695F17AE}" srcId="{C4DE87A2-90C2-4954-AE88-68CE368F1B8A}" destId="{6B6A3602-7C03-4A08-9FE3-537B6BB5AF43}" srcOrd="3" destOrd="0" parTransId="{F61A927E-5680-4362-BB5D-EBD011A68A03}" sibTransId="{CB43CC02-BC27-4D40-B443-ED14B7BA599F}"/>
    <dgm:cxn modelId="{F4DA1609-FFD1-4D6E-B050-CCB87226C98D}" srcId="{C4DE87A2-90C2-4954-AE88-68CE368F1B8A}" destId="{ECA97C2B-69FB-4D6C-A14F-4E4550185381}" srcOrd="4" destOrd="0" parTransId="{59D6EFD6-D9A1-4559-8E15-D2661538E552}" sibTransId="{6DE5BE9E-5DE0-4941-A626-18292CC377E0}"/>
    <dgm:cxn modelId="{BFD5B92D-E9C7-485A-ACD2-ABC0D20BFA7F}" srcId="{C4DE87A2-90C2-4954-AE88-68CE368F1B8A}" destId="{1074083F-1BB6-4024-A157-0BAF36A6FC86}" srcOrd="5" destOrd="0" parTransId="{DB0963F5-6F45-4A90-88F6-F1F268E01140}" sibTransId="{90F1D6CC-490B-4EDC-BEC7-0FC4B6313B28}"/>
    <dgm:cxn modelId="{264C276F-9B81-4ED0-8F08-CE4F373D2252}" type="presOf" srcId="{C4DE87A2-90C2-4954-AE88-68CE368F1B8A}" destId="{9C927FE2-659C-4ADB-99F5-03AF78EC645E}" srcOrd="0" destOrd="0" presId="urn:microsoft.com/office/officeart/2008/layout/PictureStrips"/>
    <dgm:cxn modelId="{F94BE9B4-5AA9-4588-882F-E5CDA1ADFE92}" type="presParOf" srcId="{9C927FE2-659C-4ADB-99F5-03AF78EC645E}" destId="{AB39BD6E-F2DF-4E47-ACFE-86B619D09363}" srcOrd="0" destOrd="0" presId="urn:microsoft.com/office/officeart/2008/layout/PictureStrips"/>
    <dgm:cxn modelId="{C2947CC3-991D-4A68-B493-22D011E6F80D}" type="presParOf" srcId="{AB39BD6E-F2DF-4E47-ACFE-86B619D09363}" destId="{DFFBD932-985D-4E5B-A0C5-9B8CC977C2DC}" srcOrd="0" destOrd="0" presId="urn:microsoft.com/office/officeart/2008/layout/PictureStrips"/>
    <dgm:cxn modelId="{A61B5880-9480-4884-A892-30AAF0103292}" type="presOf" srcId="{6940AFFB-D668-4BD8-9129-605B8D2B4116}" destId="{DFFBD932-985D-4E5B-A0C5-9B8CC977C2DC}" srcOrd="0" destOrd="0" presId="urn:microsoft.com/office/officeart/2008/layout/PictureStrips"/>
    <dgm:cxn modelId="{0C4458C3-6AE2-4BE0-AA38-9B5274B4B84D}" type="presParOf" srcId="{AB39BD6E-F2DF-4E47-ACFE-86B619D09363}" destId="{28ADC5EC-F0D3-4E8C-B6D5-614114BB7A84}" srcOrd="1" destOrd="0" presId="urn:microsoft.com/office/officeart/2008/layout/PictureStrips"/>
    <dgm:cxn modelId="{D5A5FD51-6687-4148-A8C5-EF8680848D4F}" type="presParOf" srcId="{9C927FE2-659C-4ADB-99F5-03AF78EC645E}" destId="{BA542E14-A70B-4BFF-8D4A-26FE746D4EB8}" srcOrd="1" destOrd="0" presId="urn:microsoft.com/office/officeart/2008/layout/PictureStrips"/>
    <dgm:cxn modelId="{C074C86A-0639-42E8-AB02-20E9ED105D8C}" type="presParOf" srcId="{9C927FE2-659C-4ADB-99F5-03AF78EC645E}" destId="{89413B4D-4C07-4EB8-A955-F097FE56D922}" srcOrd="2" destOrd="0" presId="urn:microsoft.com/office/officeart/2008/layout/PictureStrips"/>
    <dgm:cxn modelId="{59AA0641-4283-4CC2-A480-E48803E316E3}" type="presParOf" srcId="{89413B4D-4C07-4EB8-A955-F097FE56D922}" destId="{10F33544-2F29-4C48-ABB4-AE407B5D8088}" srcOrd="0" destOrd="2" presId="urn:microsoft.com/office/officeart/2008/layout/PictureStrips"/>
    <dgm:cxn modelId="{2B3D6775-4D5E-4CE2-905E-AC15BC1C8329}" type="presOf" srcId="{8FC71C75-17E6-4AF9-9E31-4E44CA21BFB0}" destId="{10F33544-2F29-4C48-ABB4-AE407B5D8088}" srcOrd="0" destOrd="0" presId="urn:microsoft.com/office/officeart/2008/layout/PictureStrips"/>
    <dgm:cxn modelId="{9AA4DB39-7F0A-42FA-85CA-A16EB199AE3D}" type="presParOf" srcId="{89413B4D-4C07-4EB8-A955-F097FE56D922}" destId="{D64B668A-4FAC-4479-B3A4-C4CA8EEB50FD}" srcOrd="1" destOrd="2" presId="urn:microsoft.com/office/officeart/2008/layout/PictureStrips"/>
    <dgm:cxn modelId="{E84B6757-9B60-41A6-989F-351FC932B559}" type="presParOf" srcId="{9C927FE2-659C-4ADB-99F5-03AF78EC645E}" destId="{88F2235A-3D15-4524-9D2E-6E0BEBBEB446}" srcOrd="3" destOrd="0" presId="urn:microsoft.com/office/officeart/2008/layout/PictureStrips"/>
    <dgm:cxn modelId="{9DB138F0-6E4C-4DCD-AB71-19497E457888}" type="presParOf" srcId="{9C927FE2-659C-4ADB-99F5-03AF78EC645E}" destId="{D960EDEE-DE37-428C-A728-6EBE73751379}" srcOrd="4" destOrd="0" presId="urn:microsoft.com/office/officeart/2008/layout/PictureStrips"/>
    <dgm:cxn modelId="{107A4606-E573-4852-897B-F400581A5234}" type="presParOf" srcId="{D960EDEE-DE37-428C-A728-6EBE73751379}" destId="{13976CA2-AF73-4571-AAC6-3B5973442B2C}" srcOrd="0" destOrd="4" presId="urn:microsoft.com/office/officeart/2008/layout/PictureStrips"/>
    <dgm:cxn modelId="{DBCA2636-164F-465D-BD7B-E98DC0F21EB6}" type="presOf" srcId="{F640E372-91D6-4AE9-8F8F-B97D9527B4EA}" destId="{13976CA2-AF73-4571-AAC6-3B5973442B2C}" srcOrd="0" destOrd="0" presId="urn:microsoft.com/office/officeart/2008/layout/PictureStrips"/>
    <dgm:cxn modelId="{2377CACB-B194-4448-8C03-39D4AFC63A90}" type="presParOf" srcId="{D960EDEE-DE37-428C-A728-6EBE73751379}" destId="{13928AC0-4BF4-4E8D-B5B2-D33CAA0067C6}" srcOrd="1" destOrd="4" presId="urn:microsoft.com/office/officeart/2008/layout/PictureStrips"/>
    <dgm:cxn modelId="{1405D0C5-41A4-4956-9092-BEC5C02AF143}" type="presParOf" srcId="{9C927FE2-659C-4ADB-99F5-03AF78EC645E}" destId="{2A64E438-073C-42FB-930E-9FBA8E670388}" srcOrd="5" destOrd="0" presId="urn:microsoft.com/office/officeart/2008/layout/PictureStrips"/>
    <dgm:cxn modelId="{8CA7EBD3-2CEE-491A-A974-8222ED43B529}" type="presParOf" srcId="{9C927FE2-659C-4ADB-99F5-03AF78EC645E}" destId="{AE896DB7-2222-4F28-A6C2-04AFC8734CCE}" srcOrd="6" destOrd="0" presId="urn:microsoft.com/office/officeart/2008/layout/PictureStrips"/>
    <dgm:cxn modelId="{3A742E5A-46AC-43DA-BB0A-1262274D2F32}" type="presParOf" srcId="{AE896DB7-2222-4F28-A6C2-04AFC8734CCE}" destId="{7DB282D5-F713-4A85-A4CF-FCCD1C2C3C3D}" srcOrd="0" destOrd="6" presId="urn:microsoft.com/office/officeart/2008/layout/PictureStrips"/>
    <dgm:cxn modelId="{2D6EA065-C2C5-436A-BD03-D5340F6D1DA8}" type="presOf" srcId="{6B6A3602-7C03-4A08-9FE3-537B6BB5AF43}" destId="{7DB282D5-F713-4A85-A4CF-FCCD1C2C3C3D}" srcOrd="0" destOrd="0" presId="urn:microsoft.com/office/officeart/2008/layout/PictureStrips"/>
    <dgm:cxn modelId="{087C3B98-2AEC-4C2F-90EB-9A4597041DA3}" type="presParOf" srcId="{AE896DB7-2222-4F28-A6C2-04AFC8734CCE}" destId="{E540E1E5-3190-4D7A-924E-F3721DD42C80}" srcOrd="1" destOrd="6" presId="urn:microsoft.com/office/officeart/2008/layout/PictureStrips"/>
    <dgm:cxn modelId="{8B17AE00-6DEC-4D93-B4F4-6C11E8D2E01D}" type="presParOf" srcId="{9C927FE2-659C-4ADB-99F5-03AF78EC645E}" destId="{52687372-3F84-419D-ABA4-F05A9B0EADF8}" srcOrd="7" destOrd="0" presId="urn:microsoft.com/office/officeart/2008/layout/PictureStrips"/>
    <dgm:cxn modelId="{2B9DDE78-3873-4982-A91F-0F3E2D223DB8}" type="presParOf" srcId="{9C927FE2-659C-4ADB-99F5-03AF78EC645E}" destId="{4A0643F8-5F59-4FE1-9BD4-E3CBBF819669}" srcOrd="8" destOrd="0" presId="urn:microsoft.com/office/officeart/2008/layout/PictureStrips"/>
    <dgm:cxn modelId="{26C3B819-8E09-4E2E-9CA2-FDC89BABF6F3}" type="presParOf" srcId="{4A0643F8-5F59-4FE1-9BD4-E3CBBF819669}" destId="{4C88F614-C257-4600-805A-6FCFC1E5C455}" srcOrd="0" destOrd="8" presId="urn:microsoft.com/office/officeart/2008/layout/PictureStrips"/>
    <dgm:cxn modelId="{78340BB8-6F7E-4131-A1AD-FE803C16DC56}" type="presOf" srcId="{ECA97C2B-69FB-4D6C-A14F-4E4550185381}" destId="{4C88F614-C257-4600-805A-6FCFC1E5C455}" srcOrd="0" destOrd="0" presId="urn:microsoft.com/office/officeart/2008/layout/PictureStrips"/>
    <dgm:cxn modelId="{8C471C68-09FE-43AD-AC5C-8E200BA06E37}" type="presParOf" srcId="{4A0643F8-5F59-4FE1-9BD4-E3CBBF819669}" destId="{AA75498A-4413-4B93-BAB8-AB623DEA2642}" srcOrd="1" destOrd="8" presId="urn:microsoft.com/office/officeart/2008/layout/PictureStrips"/>
    <dgm:cxn modelId="{4D0A7BC0-4435-4FAF-B2D5-01A2A56BFBCA}" type="presParOf" srcId="{9C927FE2-659C-4ADB-99F5-03AF78EC645E}" destId="{DBC19CA1-86E6-4276-8935-C205CE7FC617}" srcOrd="9" destOrd="0" presId="urn:microsoft.com/office/officeart/2008/layout/PictureStrips"/>
    <dgm:cxn modelId="{E1E4E3C2-A31D-4D96-BE5E-20B55DE715D2}" type="presParOf" srcId="{9C927FE2-659C-4ADB-99F5-03AF78EC645E}" destId="{6CE3D081-D75B-4CDB-BAB2-C52162BB8444}" srcOrd="10" destOrd="0" presId="urn:microsoft.com/office/officeart/2008/layout/PictureStrips"/>
    <dgm:cxn modelId="{B9A63E93-273D-4262-A618-E62D6C3C0C3D}" type="presParOf" srcId="{6CE3D081-D75B-4CDB-BAB2-C52162BB8444}" destId="{44C7BA19-F739-4F63-952D-B83D8A4555A3}" srcOrd="0" destOrd="10" presId="urn:microsoft.com/office/officeart/2008/layout/PictureStrips"/>
    <dgm:cxn modelId="{AA119A8C-B80F-45DB-A2D3-9E08C90F5EE0}" type="presOf" srcId="{1074083F-1BB6-4024-A157-0BAF36A6FC86}" destId="{44C7BA19-F739-4F63-952D-B83D8A4555A3}" srcOrd="0" destOrd="0" presId="urn:microsoft.com/office/officeart/2008/layout/PictureStrips"/>
    <dgm:cxn modelId="{4091CB86-4BAF-4436-BC50-3D0BADEF3C23}" type="presParOf" srcId="{6CE3D081-D75B-4CDB-BAB2-C52162BB8444}" destId="{3E505126-8414-4C89-80B9-BE2D22A6A0E2}" srcOrd="1" destOrd="1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82F9BD2-FE88-4D45-BD8D-65D1F34B0AD4}" type="doc">
      <dgm:prSet loTypeId="urn:microsoft.com/office/officeart/2005/8/layout/vList5" loCatId="list" qsTypeId="urn:microsoft.com/office/officeart/2005/8/quickstyle/simple1" qsCatId="simple" csTypeId="urn:microsoft.com/office/officeart/2005/8/colors/colorful4" csCatId="accent1" phldr="0"/>
      <dgm:spPr/>
      <dgm:t>
        <a:bodyPr/>
        <a:p>
          <a:endParaRPr lang="zh-CN" altLang="en-US"/>
        </a:p>
      </dgm:t>
    </dgm:pt>
    <dgm:pt modelId="{EB099D45-42E4-4FB3-8BE3-22A72863D5FC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教育知识</a:t>
          </a:r>
          <a:r>
            <a:rPr lang="zh-CN" altLang="en-US"/>
            <a:t/>
          </a:r>
          <a:endParaRPr lang="zh-CN" altLang="en-US"/>
        </a:p>
      </dgm:t>
    </dgm:pt>
    <dgm:pt modelId="{C2BA91CD-5382-45C0-B4F4-75094723F4D9}" cxnId="{04A52E67-164B-45FA-8142-1C719089ECC8}" type="parTrans">
      <dgm:prSet/>
      <dgm:spPr/>
      <dgm:t>
        <a:bodyPr/>
        <a:p>
          <a:endParaRPr lang="zh-CN" altLang="en-US"/>
        </a:p>
      </dgm:t>
    </dgm:pt>
    <dgm:pt modelId="{973C65EF-E3B8-4CF5-B140-FEC5A74F0B0E}" cxnId="{04A52E67-164B-45FA-8142-1C719089ECC8}" type="sibTrans">
      <dgm:prSet/>
      <dgm:spPr/>
      <dgm:t>
        <a:bodyPr/>
        <a:p>
          <a:endParaRPr lang="zh-CN" altLang="en-US"/>
        </a:p>
      </dgm:t>
    </dgm:pt>
    <dgm:pt modelId="{63116591-D397-40B5-AD45-C8FD7C1AD18F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altLang="en-US"/>
            <a:t>教育学、心理学</a:t>
          </a:r>
          <a:r>
            <a:rPr lang="zh-CN" altLang="en-US"/>
            <a:t/>
          </a:r>
          <a:endParaRPr lang="zh-CN" altLang="en-US"/>
        </a:p>
      </dgm:t>
    </dgm:pt>
    <dgm:pt modelId="{35D9FDAB-90FC-4149-8FA1-C2011A738832}" cxnId="{FF3261E8-9E02-4F10-83AE-2651823E7418}" type="parTrans">
      <dgm:prSet/>
      <dgm:spPr/>
      <dgm:t>
        <a:bodyPr/>
        <a:p>
          <a:endParaRPr lang="zh-CN" altLang="en-US"/>
        </a:p>
      </dgm:t>
    </dgm:pt>
    <dgm:pt modelId="{B1B09198-8815-4821-8A77-DCC2993E3086}" cxnId="{FF3261E8-9E02-4F10-83AE-2651823E7418}" type="sibTrans">
      <dgm:prSet/>
      <dgm:spPr/>
      <dgm:t>
        <a:bodyPr/>
        <a:p>
          <a:endParaRPr lang="zh-CN" altLang="en-US"/>
        </a:p>
      </dgm:t>
    </dgm:pt>
    <dgm:pt modelId="{C587B697-99F6-4112-A544-62C1FBE8BA1A}">
      <dgm:prSet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altLang="en-US"/>
            <a:t>卫生学、教法等</a:t>
          </a:r>
          <a:r>
            <a:rPr lang="zh-CN" altLang="en-US"/>
            <a:t/>
          </a:r>
          <a:endParaRPr lang="zh-CN" altLang="en-US"/>
        </a:p>
      </dgm:t>
    </dgm:pt>
    <dgm:pt modelId="{FB0A4BF6-3653-4A30-B4C0-549D38AFF19F}" cxnId="{536FBCD2-52C8-4C32-90C4-6EFECC1A27ED}" type="parTrans">
      <dgm:prSet/>
      <dgm:spPr/>
    </dgm:pt>
    <dgm:pt modelId="{D80C700F-006E-4D87-90CD-6175978F8A9A}" cxnId="{536FBCD2-52C8-4C32-90C4-6EFECC1A27ED}" type="sibTrans">
      <dgm:prSet/>
      <dgm:spPr/>
    </dgm:pt>
    <dgm:pt modelId="{0C7614AF-FE1B-474B-8B3D-B1D06ACF75F6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科学文化</a:t>
          </a:r>
          <a:endParaRPr lang="zh-CN" altLang="en-US"/>
        </a:p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知识</a:t>
          </a:r>
          <a:r>
            <a:rPr lang="zh-CN" altLang="en-US"/>
            <a:t/>
          </a:r>
          <a:endParaRPr lang="zh-CN" altLang="en-US"/>
        </a:p>
      </dgm:t>
    </dgm:pt>
    <dgm:pt modelId="{6405A9A7-2A86-4BF1-8D9D-4D36DE3099F5}" cxnId="{37A4E1E6-09DA-4B0C-A1D3-EE5F55863A25}" type="parTrans">
      <dgm:prSet/>
      <dgm:spPr/>
      <dgm:t>
        <a:bodyPr/>
        <a:p>
          <a:endParaRPr lang="zh-CN" altLang="en-US"/>
        </a:p>
      </dgm:t>
    </dgm:pt>
    <dgm:pt modelId="{2043401E-454D-4886-ADA9-FCC81736E837}" cxnId="{37A4E1E6-09DA-4B0C-A1D3-EE5F55863A25}" type="sibTrans">
      <dgm:prSet/>
      <dgm:spPr/>
      <dgm:t>
        <a:bodyPr/>
        <a:p>
          <a:endParaRPr lang="zh-CN" altLang="en-US"/>
        </a:p>
      </dgm:t>
    </dgm:pt>
    <dgm:pt modelId="{1595198B-D222-4BF8-83BF-0D3CA5996A3E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altLang="en-US"/>
            <a:t>历史</a:t>
          </a:r>
          <a:r>
            <a:rPr lang="zh-CN" altLang="en-US"/>
            <a:t>、地理、数学</a:t>
          </a:r>
          <a:endParaRPr lang="zh-CN" altLang="en-US"/>
        </a:p>
      </dgm:t>
    </dgm:pt>
    <dgm:pt modelId="{9E050DE5-CBC7-4D41-8BB4-8999E754F806}" cxnId="{6C33AD6C-127A-46F1-9144-9954B6A77A48}" type="parTrans">
      <dgm:prSet/>
      <dgm:spPr/>
      <dgm:t>
        <a:bodyPr/>
        <a:p>
          <a:endParaRPr lang="zh-CN" altLang="en-US"/>
        </a:p>
      </dgm:t>
    </dgm:pt>
    <dgm:pt modelId="{1D266B9B-E78F-4C1C-9CA1-FAC55716A8D9}" cxnId="{6C33AD6C-127A-46F1-9144-9954B6A77A48}" type="sibTrans">
      <dgm:prSet/>
      <dgm:spPr/>
      <dgm:t>
        <a:bodyPr/>
        <a:p>
          <a:endParaRPr lang="zh-CN" altLang="en-US"/>
        </a:p>
      </dgm:t>
    </dgm:pt>
    <dgm:pt modelId="{6526C53F-3E6A-406E-8DD3-18408AE53D48}">
      <dgm:prSet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altLang="en-US"/>
            <a:t>科学、艺术、</a:t>
          </a:r>
          <a:r>
            <a:rPr lang="zh-CN" altLang="en-US"/>
            <a:t>文学等</a:t>
          </a:r>
          <a:r>
            <a:rPr lang="zh-CN" altLang="en-US"/>
            <a:t/>
          </a:r>
          <a:endParaRPr lang="zh-CN" altLang="en-US"/>
        </a:p>
      </dgm:t>
    </dgm:pt>
    <dgm:pt modelId="{1CDD8104-F5D4-41BD-BBFD-7578B55F7AE9}" cxnId="{CE71D0C6-F178-4C7C-841D-46D02DA0DCD9}" type="parTrans">
      <dgm:prSet/>
      <dgm:spPr/>
    </dgm:pt>
    <dgm:pt modelId="{EA89A133-456F-498D-A97D-3AD60B84A206}" cxnId="{CE71D0C6-F178-4C7C-841D-46D02DA0DCD9}" type="sibTrans">
      <dgm:prSet/>
      <dgm:spPr/>
    </dgm:pt>
    <dgm:pt modelId="{CBB719A3-638C-41E0-B0EC-B22FA0508898}" type="pres">
      <dgm:prSet presAssocID="{982F9BD2-FE88-4D45-BD8D-65D1F34B0AD4}" presName="Name0" presStyleCnt="0">
        <dgm:presLayoutVars>
          <dgm:dir/>
          <dgm:animLvl val="lvl"/>
          <dgm:resizeHandles val="exact"/>
        </dgm:presLayoutVars>
      </dgm:prSet>
      <dgm:spPr/>
    </dgm:pt>
    <dgm:pt modelId="{F7591D7B-260A-4799-8396-533EFCB75BEB}" type="pres">
      <dgm:prSet presAssocID="{EB099D45-42E4-4FB3-8BE3-22A72863D5FC}" presName="linNode" presStyleCnt="0"/>
      <dgm:spPr/>
    </dgm:pt>
    <dgm:pt modelId="{F8FCFA27-1E37-47F3-819F-CCC620DE8027}" type="pres">
      <dgm:prSet presAssocID="{EB099D45-42E4-4FB3-8BE3-22A72863D5FC}" presName="parentText" presStyleLbl="node1" presStyleIdx="0" presStyleCnt="2">
        <dgm:presLayoutVars>
          <dgm:chMax val="1"/>
          <dgm:bulletEnabled val="1"/>
        </dgm:presLayoutVars>
      </dgm:prSet>
      <dgm:spPr/>
    </dgm:pt>
    <dgm:pt modelId="{B1799245-8A88-4DFD-8913-C5C978690807}" type="pres">
      <dgm:prSet presAssocID="{EB099D45-42E4-4FB3-8BE3-22A72863D5FC}" presName="descendantText" presStyleLbl="alignAccFollowNode1" presStyleIdx="0" presStyleCnt="2">
        <dgm:presLayoutVars>
          <dgm:bulletEnabled val="1"/>
        </dgm:presLayoutVars>
      </dgm:prSet>
      <dgm:spPr/>
    </dgm:pt>
    <dgm:pt modelId="{8DCDF6EC-DA1E-4BFB-B25A-DFA57323B4B5}" type="pres">
      <dgm:prSet presAssocID="{973C65EF-E3B8-4CF5-B140-FEC5A74F0B0E}" presName="sp" presStyleCnt="0"/>
      <dgm:spPr/>
    </dgm:pt>
    <dgm:pt modelId="{3F2BB2C1-5788-46C7-BBC7-A198D39677C4}" type="pres">
      <dgm:prSet presAssocID="{0C7614AF-FE1B-474B-8B3D-B1D06ACF75F6}" presName="linNode" presStyleCnt="0"/>
      <dgm:spPr/>
    </dgm:pt>
    <dgm:pt modelId="{F3A1F871-519C-4E76-89EE-B8DB3D0BD125}" type="pres">
      <dgm:prSet presAssocID="{0C7614AF-FE1B-474B-8B3D-B1D06ACF75F6}" presName="parentText" presStyleLbl="node1" presStyleIdx="1" presStyleCnt="2">
        <dgm:presLayoutVars>
          <dgm:chMax val="1"/>
          <dgm:bulletEnabled val="1"/>
        </dgm:presLayoutVars>
      </dgm:prSet>
      <dgm:spPr/>
    </dgm:pt>
    <dgm:pt modelId="{F00652BC-5530-4BD7-A5E2-D7101737A3B5}" type="pres">
      <dgm:prSet presAssocID="{0C7614AF-FE1B-474B-8B3D-B1D06ACF75F6}" presName="descendantText" presStyleLbl="alignAccFollowNode1" presStyleIdx="1" presStyleCnt="2">
        <dgm:presLayoutVars>
          <dgm:bulletEnabled val="1"/>
        </dgm:presLayoutVars>
      </dgm:prSet>
      <dgm:spPr/>
    </dgm:pt>
  </dgm:ptLst>
  <dgm:cxnLst>
    <dgm:cxn modelId="{04A52E67-164B-45FA-8142-1C719089ECC8}" srcId="{982F9BD2-FE88-4D45-BD8D-65D1F34B0AD4}" destId="{EB099D45-42E4-4FB3-8BE3-22A72863D5FC}" srcOrd="0" destOrd="0" parTransId="{C2BA91CD-5382-45C0-B4F4-75094723F4D9}" sibTransId="{973C65EF-E3B8-4CF5-B140-FEC5A74F0B0E}"/>
    <dgm:cxn modelId="{FF3261E8-9E02-4F10-83AE-2651823E7418}" srcId="{EB099D45-42E4-4FB3-8BE3-22A72863D5FC}" destId="{63116591-D397-40B5-AD45-C8FD7C1AD18F}" srcOrd="0" destOrd="0" parTransId="{35D9FDAB-90FC-4149-8FA1-C2011A738832}" sibTransId="{B1B09198-8815-4821-8A77-DCC2993E3086}"/>
    <dgm:cxn modelId="{536FBCD2-52C8-4C32-90C4-6EFECC1A27ED}" srcId="{EB099D45-42E4-4FB3-8BE3-22A72863D5FC}" destId="{C587B697-99F6-4112-A544-62C1FBE8BA1A}" srcOrd="1" destOrd="0" parTransId="{FB0A4BF6-3653-4A30-B4C0-549D38AFF19F}" sibTransId="{D80C700F-006E-4D87-90CD-6175978F8A9A}"/>
    <dgm:cxn modelId="{37A4E1E6-09DA-4B0C-A1D3-EE5F55863A25}" srcId="{982F9BD2-FE88-4D45-BD8D-65D1F34B0AD4}" destId="{0C7614AF-FE1B-474B-8B3D-B1D06ACF75F6}" srcOrd="1" destOrd="0" parTransId="{6405A9A7-2A86-4BF1-8D9D-4D36DE3099F5}" sibTransId="{2043401E-454D-4886-ADA9-FCC81736E837}"/>
    <dgm:cxn modelId="{6C33AD6C-127A-46F1-9144-9954B6A77A48}" srcId="{0C7614AF-FE1B-474B-8B3D-B1D06ACF75F6}" destId="{1595198B-D222-4BF8-83BF-0D3CA5996A3E}" srcOrd="0" destOrd="1" parTransId="{9E050DE5-CBC7-4D41-8BB4-8999E754F806}" sibTransId="{1D266B9B-E78F-4C1C-9CA1-FAC55716A8D9}"/>
    <dgm:cxn modelId="{CE71D0C6-F178-4C7C-841D-46D02DA0DCD9}" srcId="{0C7614AF-FE1B-474B-8B3D-B1D06ACF75F6}" destId="{6526C53F-3E6A-406E-8DD3-18408AE53D48}" srcOrd="1" destOrd="1" parTransId="{1CDD8104-F5D4-41BD-BBFD-7578B55F7AE9}" sibTransId="{EA89A133-456F-498D-A97D-3AD60B84A206}"/>
    <dgm:cxn modelId="{4F7B541A-6C99-4D92-9276-718F4574B320}" type="presOf" srcId="{982F9BD2-FE88-4D45-BD8D-65D1F34B0AD4}" destId="{CBB719A3-638C-41E0-B0EC-B22FA0508898}" srcOrd="0" destOrd="0" presId="urn:microsoft.com/office/officeart/2005/8/layout/vList5"/>
    <dgm:cxn modelId="{66E5A9CB-D2B7-4226-9234-C61201A788AC}" type="presParOf" srcId="{CBB719A3-638C-41E0-B0EC-B22FA0508898}" destId="{F7591D7B-260A-4799-8396-533EFCB75BEB}" srcOrd="0" destOrd="0" presId="urn:microsoft.com/office/officeart/2005/8/layout/vList5"/>
    <dgm:cxn modelId="{127B7ED6-28B0-47C0-A343-40EBA6323F27}" type="presParOf" srcId="{F7591D7B-260A-4799-8396-533EFCB75BEB}" destId="{F8FCFA27-1E37-47F3-819F-CCC620DE8027}" srcOrd="0" destOrd="0" presId="urn:microsoft.com/office/officeart/2005/8/layout/vList5"/>
    <dgm:cxn modelId="{CB88BCDB-2414-45F8-A6ED-B5C82A50E019}" type="presOf" srcId="{EB099D45-42E4-4FB3-8BE3-22A72863D5FC}" destId="{F8FCFA27-1E37-47F3-819F-CCC620DE8027}" srcOrd="0" destOrd="0" presId="urn:microsoft.com/office/officeart/2005/8/layout/vList5"/>
    <dgm:cxn modelId="{9D478118-EC63-4DD9-8AAC-D2F46BA8221A}" type="presParOf" srcId="{F7591D7B-260A-4799-8396-533EFCB75BEB}" destId="{B1799245-8A88-4DFD-8913-C5C978690807}" srcOrd="1" destOrd="0" presId="urn:microsoft.com/office/officeart/2005/8/layout/vList5"/>
    <dgm:cxn modelId="{5F3AEBBD-A400-4854-B3EB-659F59D943E1}" type="presOf" srcId="{63116591-D397-40B5-AD45-C8FD7C1AD18F}" destId="{B1799245-8A88-4DFD-8913-C5C978690807}" srcOrd="0" destOrd="0" presId="urn:microsoft.com/office/officeart/2005/8/layout/vList5"/>
    <dgm:cxn modelId="{116B612E-17FD-46EB-A06E-EC245B21A319}" type="presOf" srcId="{C587B697-99F6-4112-A544-62C1FBE8BA1A}" destId="{B1799245-8A88-4DFD-8913-C5C978690807}" srcOrd="0" destOrd="1" presId="urn:microsoft.com/office/officeart/2005/8/layout/vList5"/>
    <dgm:cxn modelId="{9A27154A-5B9D-4B29-A1A2-C1978F81BCF0}" type="presParOf" srcId="{CBB719A3-638C-41E0-B0EC-B22FA0508898}" destId="{8DCDF6EC-DA1E-4BFB-B25A-DFA57323B4B5}" srcOrd="1" destOrd="0" presId="urn:microsoft.com/office/officeart/2005/8/layout/vList5"/>
    <dgm:cxn modelId="{B9497B4D-0334-4294-A7E1-690828050DC3}" type="presParOf" srcId="{CBB719A3-638C-41E0-B0EC-B22FA0508898}" destId="{3F2BB2C1-5788-46C7-BBC7-A198D39677C4}" srcOrd="2" destOrd="0" presId="urn:microsoft.com/office/officeart/2005/8/layout/vList5"/>
    <dgm:cxn modelId="{DF1EB399-FB57-41A9-B2A2-EC33EF768D5D}" type="presParOf" srcId="{3F2BB2C1-5788-46C7-BBC7-A198D39677C4}" destId="{F3A1F871-519C-4E76-89EE-B8DB3D0BD125}" srcOrd="0" destOrd="2" presId="urn:microsoft.com/office/officeart/2005/8/layout/vList5"/>
    <dgm:cxn modelId="{7DB5BB9D-C8AD-4E57-B823-40E663A8C902}" type="presOf" srcId="{0C7614AF-FE1B-474B-8B3D-B1D06ACF75F6}" destId="{F3A1F871-519C-4E76-89EE-B8DB3D0BD125}" srcOrd="0" destOrd="0" presId="urn:microsoft.com/office/officeart/2005/8/layout/vList5"/>
    <dgm:cxn modelId="{56C37303-2306-4EFF-B7C5-8009A6CE5162}" type="presParOf" srcId="{3F2BB2C1-5788-46C7-BBC7-A198D39677C4}" destId="{F00652BC-5530-4BD7-A5E2-D7101737A3B5}" srcOrd="1" destOrd="2" presId="urn:microsoft.com/office/officeart/2005/8/layout/vList5"/>
    <dgm:cxn modelId="{DB30C1AD-64DC-4661-BD9F-E804E2B892B0}" type="presOf" srcId="{1595198B-D222-4BF8-83BF-0D3CA5996A3E}" destId="{F00652BC-5530-4BD7-A5E2-D7101737A3B5}" srcOrd="0" destOrd="0" presId="urn:microsoft.com/office/officeart/2005/8/layout/vList5"/>
    <dgm:cxn modelId="{B2395580-4817-4334-BF04-1D875AA8B22F}" type="presOf" srcId="{6526C53F-3E6A-406E-8DD3-18408AE53D48}" destId="{F00652BC-5530-4BD7-A5E2-D7101737A3B5}" srcOrd="0" destOrd="1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CC000F8-565F-47C8-934D-04C4161F3991}" type="doc">
      <dgm:prSet loTypeId="urn:microsoft.com/office/officeart/2005/8/layout/hList6" loCatId="list" qsTypeId="urn:microsoft.com/office/officeart/2005/8/quickstyle/simple1" qsCatId="simple" csTypeId="urn:microsoft.com/office/officeart/2005/8/colors/colorful4" csCatId="accent1" phldr="0"/>
      <dgm:spPr/>
      <dgm:t>
        <a:bodyPr/>
        <a:p>
          <a:endParaRPr lang="zh-CN" altLang="en-US"/>
        </a:p>
      </dgm:t>
    </dgm:pt>
    <dgm:pt modelId="{B35DC22E-F108-4B3B-9710-DB9DE75343ED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幼儿师范教育</a:t>
          </a:r>
          <a:endParaRPr lang="zh-CN" altLang="en-US"/>
        </a:p>
      </dgm:t>
    </dgm:pt>
    <dgm:pt modelId="{EBB93E41-453D-43F8-A2E3-A239D5DD76EF}" cxnId="{07FBEA05-09CD-4715-9050-F6D60320E75F}" type="parTrans">
      <dgm:prSet/>
      <dgm:spPr/>
      <dgm:t>
        <a:bodyPr/>
        <a:p>
          <a:endParaRPr lang="zh-CN" altLang="en-US"/>
        </a:p>
      </dgm:t>
    </dgm:pt>
    <dgm:pt modelId="{AE268020-85A8-42C2-B5CC-9F1AA3B5FF0D}" cxnId="{07FBEA05-09CD-4715-9050-F6D60320E75F}" type="sibTrans">
      <dgm:prSet/>
      <dgm:spPr/>
      <dgm:t>
        <a:bodyPr/>
        <a:p>
          <a:endParaRPr lang="zh-CN" altLang="en-US"/>
        </a:p>
      </dgm:t>
    </dgm:pt>
    <dgm:pt modelId="{23131DDC-A01B-4344-BF1A-BB816EB5AC77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新教师培训</a:t>
          </a:r>
          <a:endParaRPr lang="zh-CN" altLang="en-US"/>
        </a:p>
      </dgm:t>
    </dgm:pt>
    <dgm:pt modelId="{12FEF91F-8EE0-4AC9-A4D2-80055CFE585C}" cxnId="{E598E0F9-B654-439A-A731-F05868092BC1}" type="parTrans">
      <dgm:prSet/>
      <dgm:spPr/>
      <dgm:t>
        <a:bodyPr/>
        <a:p>
          <a:endParaRPr lang="zh-CN" altLang="en-US"/>
        </a:p>
      </dgm:t>
    </dgm:pt>
    <dgm:pt modelId="{185FD9E9-AAAD-4507-8496-8C5AE802B8F3}" cxnId="{E598E0F9-B654-439A-A731-F05868092BC1}" type="sibTrans">
      <dgm:prSet/>
      <dgm:spPr/>
      <dgm:t>
        <a:bodyPr/>
        <a:p>
          <a:endParaRPr lang="zh-CN" altLang="en-US"/>
        </a:p>
      </dgm:t>
    </dgm:pt>
    <dgm:pt modelId="{AAD6C221-DD80-42A7-ADB3-2F6C0D7FA118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altLang="en-US"/>
            <a:t>在职教育</a:t>
          </a:r>
          <a:endParaRPr lang="zh-CN" altLang="en-US"/>
        </a:p>
      </dgm:t>
    </dgm:pt>
    <dgm:pt modelId="{358DB283-DA3B-40D5-83BA-EEE6A1F7F1AB}" cxnId="{CF1A348F-5430-4F3D-B5B9-CEC401AEA51C}" type="parTrans">
      <dgm:prSet/>
      <dgm:spPr/>
      <dgm:t>
        <a:bodyPr/>
        <a:p>
          <a:endParaRPr lang="zh-CN" altLang="en-US"/>
        </a:p>
      </dgm:t>
    </dgm:pt>
    <dgm:pt modelId="{D69A2F7E-A0DD-4385-AB14-80EBD0482338}" cxnId="{CF1A348F-5430-4F3D-B5B9-CEC401AEA51C}" type="sibTrans">
      <dgm:prSet/>
      <dgm:spPr/>
      <dgm:t>
        <a:bodyPr/>
        <a:p>
          <a:endParaRPr lang="zh-CN" altLang="en-US"/>
        </a:p>
      </dgm:t>
    </dgm:pt>
    <dgm:pt modelId="{D4826E4E-510E-4D14-9671-1D58A6881145}">
      <dgm:prSet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/>
            <a:t>自我教育</a:t>
          </a:r>
          <a:endParaRPr lang="zh-CN"/>
        </a:p>
      </dgm:t>
    </dgm:pt>
    <dgm:pt modelId="{BA1398B0-00FD-4D39-BE37-5BDA18A55FCC}" cxnId="{A01CF1A4-A7B7-4B37-BC0A-C289C860A0B0}" type="parTrans">
      <dgm:prSet/>
      <dgm:spPr/>
    </dgm:pt>
    <dgm:pt modelId="{67E22725-DB3F-4132-ACEA-C54A74EE839B}" cxnId="{A01CF1A4-A7B7-4B37-BC0A-C289C860A0B0}" type="sibTrans">
      <dgm:prSet/>
      <dgm:spPr/>
    </dgm:pt>
    <dgm:pt modelId="{A944CCA1-9FB5-4093-86A8-89045A44E778}" type="pres">
      <dgm:prSet presAssocID="{ACC000F8-565F-47C8-934D-04C4161F3991}" presName="Name0" presStyleCnt="0">
        <dgm:presLayoutVars>
          <dgm:dir/>
          <dgm:resizeHandles val="exact"/>
        </dgm:presLayoutVars>
      </dgm:prSet>
      <dgm:spPr/>
    </dgm:pt>
    <dgm:pt modelId="{8A0A2265-FBC1-4B12-98E0-7D91387047CB}" type="pres">
      <dgm:prSet presAssocID="{B35DC22E-F108-4B3B-9710-DB9DE75343ED}" presName="node" presStyleLbl="node1" presStyleIdx="0" presStyleCnt="4">
        <dgm:presLayoutVars>
          <dgm:bulletEnabled val="1"/>
        </dgm:presLayoutVars>
      </dgm:prSet>
      <dgm:spPr/>
    </dgm:pt>
    <dgm:pt modelId="{0EBC7ECC-B294-4427-ABE7-478E5559C6EE}" type="pres">
      <dgm:prSet presAssocID="{AE268020-85A8-42C2-B5CC-9F1AA3B5FF0D}" presName="sibTrans" presStyleCnt="0"/>
      <dgm:spPr/>
    </dgm:pt>
    <dgm:pt modelId="{5CD5B18C-5B5C-41F1-969F-468111D317DF}" type="pres">
      <dgm:prSet presAssocID="{23131DDC-A01B-4344-BF1A-BB816EB5AC77}" presName="node" presStyleLbl="node1" presStyleIdx="1" presStyleCnt="4">
        <dgm:presLayoutVars>
          <dgm:bulletEnabled val="1"/>
        </dgm:presLayoutVars>
      </dgm:prSet>
      <dgm:spPr/>
    </dgm:pt>
    <dgm:pt modelId="{2D730973-E442-4361-B2A7-2FE0B894A1F4}" type="pres">
      <dgm:prSet presAssocID="{185FD9E9-AAAD-4507-8496-8C5AE802B8F3}" presName="sibTrans" presStyleCnt="0"/>
      <dgm:spPr/>
    </dgm:pt>
    <dgm:pt modelId="{52D58EB8-4BA0-4252-B53D-2EF30D5347E3}" type="pres">
      <dgm:prSet presAssocID="{AAD6C221-DD80-42A7-ADB3-2F6C0D7FA118}" presName="node" presStyleLbl="node1" presStyleIdx="2" presStyleCnt="4">
        <dgm:presLayoutVars>
          <dgm:bulletEnabled val="1"/>
        </dgm:presLayoutVars>
      </dgm:prSet>
      <dgm:spPr/>
    </dgm:pt>
    <dgm:pt modelId="{2698F777-377E-45AA-AC43-6252C5BCEA7D}" type="pres">
      <dgm:prSet presAssocID="{D69A2F7E-A0DD-4385-AB14-80EBD0482338}" presName="sibTrans" presStyleCnt="0"/>
      <dgm:spPr/>
    </dgm:pt>
    <dgm:pt modelId="{AAC7DCC7-A3EB-412D-BDF2-594B24940AA8}" type="pres">
      <dgm:prSet presAssocID="{D4826E4E-510E-4D14-9671-1D58A6881145}" presName="node" presStyleLbl="node1" presStyleIdx="3" presStyleCnt="4">
        <dgm:presLayoutVars>
          <dgm:bulletEnabled val="1"/>
        </dgm:presLayoutVars>
      </dgm:prSet>
      <dgm:spPr/>
    </dgm:pt>
  </dgm:ptLst>
  <dgm:cxnLst>
    <dgm:cxn modelId="{07FBEA05-09CD-4715-9050-F6D60320E75F}" srcId="{ACC000F8-565F-47C8-934D-04C4161F3991}" destId="{B35DC22E-F108-4B3B-9710-DB9DE75343ED}" srcOrd="0" destOrd="0" parTransId="{EBB93E41-453D-43F8-A2E3-A239D5DD76EF}" sibTransId="{AE268020-85A8-42C2-B5CC-9F1AA3B5FF0D}"/>
    <dgm:cxn modelId="{E598E0F9-B654-439A-A731-F05868092BC1}" srcId="{ACC000F8-565F-47C8-934D-04C4161F3991}" destId="{23131DDC-A01B-4344-BF1A-BB816EB5AC77}" srcOrd="1" destOrd="0" parTransId="{12FEF91F-8EE0-4AC9-A4D2-80055CFE585C}" sibTransId="{185FD9E9-AAAD-4507-8496-8C5AE802B8F3}"/>
    <dgm:cxn modelId="{CF1A348F-5430-4F3D-B5B9-CEC401AEA51C}" srcId="{ACC000F8-565F-47C8-934D-04C4161F3991}" destId="{AAD6C221-DD80-42A7-ADB3-2F6C0D7FA118}" srcOrd="2" destOrd="0" parTransId="{358DB283-DA3B-40D5-83BA-EEE6A1F7F1AB}" sibTransId="{D69A2F7E-A0DD-4385-AB14-80EBD0482338}"/>
    <dgm:cxn modelId="{A01CF1A4-A7B7-4B37-BC0A-C289C860A0B0}" srcId="{ACC000F8-565F-47C8-934D-04C4161F3991}" destId="{D4826E4E-510E-4D14-9671-1D58A6881145}" srcOrd="3" destOrd="0" parTransId="{BA1398B0-00FD-4D39-BE37-5BDA18A55FCC}" sibTransId="{67E22725-DB3F-4132-ACEA-C54A74EE839B}"/>
    <dgm:cxn modelId="{BABF456F-BA10-4D0B-857E-96DBA5B90A04}" type="presOf" srcId="{ACC000F8-565F-47C8-934D-04C4161F3991}" destId="{A944CCA1-9FB5-4093-86A8-89045A44E778}" srcOrd="0" destOrd="0" presId="urn:microsoft.com/office/officeart/2005/8/layout/hList6"/>
    <dgm:cxn modelId="{4610C231-1FEF-45F9-ACBA-BD0CBA51823B}" type="presParOf" srcId="{A944CCA1-9FB5-4093-86A8-89045A44E778}" destId="{8A0A2265-FBC1-4B12-98E0-7D91387047CB}" srcOrd="0" destOrd="0" presId="urn:microsoft.com/office/officeart/2005/8/layout/hList6"/>
    <dgm:cxn modelId="{BEF592A9-3BF3-4275-8FE2-C0823E7FFBC7}" type="presOf" srcId="{B35DC22E-F108-4B3B-9710-DB9DE75343ED}" destId="{8A0A2265-FBC1-4B12-98E0-7D91387047CB}" srcOrd="0" destOrd="0" presId="urn:microsoft.com/office/officeart/2005/8/layout/hList6"/>
    <dgm:cxn modelId="{71B253E0-D112-4A9B-A713-A199B427DDD7}" type="presParOf" srcId="{A944CCA1-9FB5-4093-86A8-89045A44E778}" destId="{0EBC7ECC-B294-4427-ABE7-478E5559C6EE}" srcOrd="1" destOrd="0" presId="urn:microsoft.com/office/officeart/2005/8/layout/hList6"/>
    <dgm:cxn modelId="{1B8B6BA8-E839-4036-8730-C18CFC782AD5}" type="presParOf" srcId="{A944CCA1-9FB5-4093-86A8-89045A44E778}" destId="{5CD5B18C-5B5C-41F1-969F-468111D317DF}" srcOrd="2" destOrd="0" presId="urn:microsoft.com/office/officeart/2005/8/layout/hList6"/>
    <dgm:cxn modelId="{774EBF26-B936-415A-BEB2-3A269D65E4E4}" type="presOf" srcId="{23131DDC-A01B-4344-BF1A-BB816EB5AC77}" destId="{5CD5B18C-5B5C-41F1-969F-468111D317DF}" srcOrd="0" destOrd="0" presId="urn:microsoft.com/office/officeart/2005/8/layout/hList6"/>
    <dgm:cxn modelId="{E38B5040-36B3-4518-AB9A-6F9CBD5A34A5}" type="presParOf" srcId="{A944CCA1-9FB5-4093-86A8-89045A44E778}" destId="{2D730973-E442-4361-B2A7-2FE0B894A1F4}" srcOrd="3" destOrd="0" presId="urn:microsoft.com/office/officeart/2005/8/layout/hList6"/>
    <dgm:cxn modelId="{0FC1A03A-96E0-4F40-B787-55AA7B5007F2}" type="presParOf" srcId="{A944CCA1-9FB5-4093-86A8-89045A44E778}" destId="{52D58EB8-4BA0-4252-B53D-2EF30D5347E3}" srcOrd="4" destOrd="0" presId="urn:microsoft.com/office/officeart/2005/8/layout/hList6"/>
    <dgm:cxn modelId="{3007BDCF-2F55-40B5-B7D8-3D44443CB4C6}" type="presOf" srcId="{AAD6C221-DD80-42A7-ADB3-2F6C0D7FA118}" destId="{52D58EB8-4BA0-4252-B53D-2EF30D5347E3}" srcOrd="0" destOrd="0" presId="urn:microsoft.com/office/officeart/2005/8/layout/hList6"/>
    <dgm:cxn modelId="{824FBBA8-2F31-44A9-A04C-310A7687A440}" type="presParOf" srcId="{A944CCA1-9FB5-4093-86A8-89045A44E778}" destId="{2698F777-377E-45AA-AC43-6252C5BCEA7D}" srcOrd="5" destOrd="0" presId="urn:microsoft.com/office/officeart/2005/8/layout/hList6"/>
    <dgm:cxn modelId="{57DD81FF-9E47-4486-A145-17AD7CD09FC4}" type="presParOf" srcId="{A944CCA1-9FB5-4093-86A8-89045A44E778}" destId="{AAC7DCC7-A3EB-412D-BDF2-594B24940AA8}" srcOrd="6" destOrd="0" presId="urn:microsoft.com/office/officeart/2005/8/layout/hList6"/>
    <dgm:cxn modelId="{6574DC9D-13F4-4B39-8AE9-CF7679D319F2}" type="presOf" srcId="{D4826E4E-510E-4D14-9671-1D58A6881145}" destId="{AAC7DCC7-A3EB-412D-BDF2-594B24940AA8}" srcOrd="0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CC000F8-565F-47C8-934D-04C4161F3991}" type="doc">
      <dgm:prSet loTypeId="urn:microsoft.com/office/officeart/2005/8/layout/hList6" loCatId="list" qsTypeId="urn:microsoft.com/office/officeart/2005/8/quickstyle/simple1" qsCatId="simple" csTypeId="urn:microsoft.com/office/officeart/2005/8/colors/colorful4" csCatId="accent1" phldr="0"/>
      <dgm:spPr/>
      <dgm:t>
        <a:bodyPr/>
        <a:p>
          <a:endParaRPr lang="zh-CN" altLang="en-US"/>
        </a:p>
      </dgm:t>
    </dgm:pt>
    <dgm:pt modelId="{B35DC22E-F108-4B3B-9710-DB9DE75343ED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b="1"/>
            <a:t>原始社会</a:t>
          </a:r>
          <a:r>
            <a:rPr lang="zh-CN" altLang="en-US"/>
            <a:t/>
          </a:r>
          <a:endParaRPr lang="zh-CN" altLang="en-US"/>
        </a:p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小大人</a:t>
          </a:r>
          <a:r>
            <a:rPr lang="zh-CN" altLang="en-US"/>
            <a:t/>
          </a:r>
          <a:endParaRPr lang="zh-CN" altLang="en-US"/>
        </a:p>
      </dgm:t>
    </dgm:pt>
    <dgm:pt modelId="{EBB93E41-453D-43F8-A2E3-A239D5DD76EF}" cxnId="{A24B0CF1-1C4D-4EEB-AF3E-C8DB71A63D42}" type="parTrans">
      <dgm:prSet/>
      <dgm:spPr/>
      <dgm:t>
        <a:bodyPr/>
        <a:p>
          <a:endParaRPr lang="zh-CN" altLang="en-US"/>
        </a:p>
      </dgm:t>
    </dgm:pt>
    <dgm:pt modelId="{AE268020-85A8-42C2-B5CC-9F1AA3B5FF0D}" cxnId="{A24B0CF1-1C4D-4EEB-AF3E-C8DB71A63D42}" type="sibTrans">
      <dgm:prSet/>
      <dgm:spPr/>
      <dgm:t>
        <a:bodyPr/>
        <a:p>
          <a:endParaRPr lang="zh-CN" altLang="en-US"/>
        </a:p>
      </dgm:t>
    </dgm:pt>
    <dgm:pt modelId="{23131DDC-A01B-4344-BF1A-BB816EB5AC77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b="1"/>
            <a:t>中世纪</a:t>
          </a:r>
          <a:r>
            <a:rPr lang="zh-CN" altLang="en-US"/>
            <a:t/>
          </a:r>
          <a:endParaRPr lang="zh-CN" altLang="en-US"/>
        </a:p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原罪说</a:t>
          </a:r>
          <a:r>
            <a:rPr lang="zh-CN" altLang="en-US"/>
            <a:t/>
          </a:r>
          <a:endParaRPr lang="zh-CN" altLang="en-US"/>
        </a:p>
      </dgm:t>
    </dgm:pt>
    <dgm:pt modelId="{12FEF91F-8EE0-4AC9-A4D2-80055CFE585C}" cxnId="{EDE4704D-9868-49BF-8F1E-A1828F56E61A}" type="parTrans">
      <dgm:prSet/>
      <dgm:spPr/>
      <dgm:t>
        <a:bodyPr/>
        <a:p>
          <a:endParaRPr lang="zh-CN" altLang="en-US"/>
        </a:p>
      </dgm:t>
    </dgm:pt>
    <dgm:pt modelId="{185FD9E9-AAAD-4507-8496-8C5AE802B8F3}" cxnId="{EDE4704D-9868-49BF-8F1E-A1828F56E61A}" type="sibTrans">
      <dgm:prSet/>
      <dgm:spPr/>
      <dgm:t>
        <a:bodyPr/>
        <a:p>
          <a:endParaRPr lang="zh-CN" altLang="en-US"/>
        </a:p>
      </dgm:t>
    </dgm:pt>
    <dgm:pt modelId="{AAD6C221-DD80-42A7-ADB3-2F6C0D7FA118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altLang="en-US" b="1"/>
            <a:t>文艺复兴</a:t>
          </a:r>
          <a:r>
            <a:rPr lang="zh-CN" altLang="en-US"/>
            <a:t/>
          </a:r>
          <a:endParaRPr lang="zh-CN" altLang="en-US"/>
        </a:p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altLang="en-US"/>
            <a:t>关注</a:t>
          </a:r>
          <a:r>
            <a:rPr lang="zh-CN" altLang="en-US"/>
            <a:t>儿童的价值</a:t>
          </a:r>
          <a:r>
            <a:rPr lang="zh-CN" altLang="en-US"/>
            <a:t/>
          </a:r>
          <a:endParaRPr lang="zh-CN" altLang="en-US"/>
        </a:p>
      </dgm:t>
    </dgm:pt>
    <dgm:pt modelId="{358DB283-DA3B-40D5-83BA-EEE6A1F7F1AB}" cxnId="{452880BA-4D08-4F63-A8D7-4CC16023027B}" type="parTrans">
      <dgm:prSet/>
      <dgm:spPr/>
      <dgm:t>
        <a:bodyPr/>
        <a:p>
          <a:endParaRPr lang="zh-CN" altLang="en-US"/>
        </a:p>
      </dgm:t>
    </dgm:pt>
    <dgm:pt modelId="{D69A2F7E-A0DD-4385-AB14-80EBD0482338}" cxnId="{452880BA-4D08-4F63-A8D7-4CC16023027B}" type="sibTrans">
      <dgm:prSet/>
      <dgm:spPr/>
      <dgm:t>
        <a:bodyPr/>
        <a:p>
          <a:endParaRPr lang="zh-CN" altLang="en-US"/>
        </a:p>
      </dgm:t>
    </dgm:pt>
    <dgm:pt modelId="{D4826E4E-510E-4D14-9671-1D58A6881145}">
      <dgm:prSet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b="1"/>
            <a:t>启蒙时代</a:t>
          </a:r>
          <a:endParaRPr lang="zh-CN" b="1"/>
        </a:p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/>
            <a:t>儿童是纯真无暇的存在</a:t>
          </a:r>
          <a:endParaRPr lang="zh-CN"/>
        </a:p>
      </dgm:t>
    </dgm:pt>
    <dgm:pt modelId="{BA1398B0-00FD-4D39-BE37-5BDA18A55FCC}" cxnId="{FC0F97F9-532A-4101-9E56-A2D4FEFE206D}" type="parTrans">
      <dgm:prSet/>
      <dgm:spPr/>
    </dgm:pt>
    <dgm:pt modelId="{67E22725-DB3F-4132-ACEA-C54A74EE839B}" cxnId="{FC0F97F9-532A-4101-9E56-A2D4FEFE206D}" type="sibTrans">
      <dgm:prSet/>
      <dgm:spPr/>
    </dgm:pt>
    <dgm:pt modelId="{087319B3-508D-4FDA-AA97-AF12DF8E37DE}">
      <dgm:prSet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b="1"/>
            <a:t>二十世纪以来</a:t>
          </a:r>
          <a:endParaRPr lang="zh-CN" altLang="en-US" b="1"/>
        </a:p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科学儿童观诞生</a:t>
          </a:r>
          <a:r>
            <a:rPr lang="zh-CN" altLang="en-US"/>
            <a:t/>
          </a:r>
          <a:endParaRPr lang="zh-CN" altLang="en-US"/>
        </a:p>
      </dgm:t>
    </dgm:pt>
    <dgm:pt modelId="{5BD56265-49A4-494C-BFEF-54DFC06593E1}" cxnId="{7659FDA3-3936-436B-9B9D-6F996F82650B}" type="parTrans">
      <dgm:prSet/>
      <dgm:spPr/>
    </dgm:pt>
    <dgm:pt modelId="{CC1F4736-AD74-4787-9C0A-9C1ED22D3967}" cxnId="{7659FDA3-3936-436B-9B9D-6F996F82650B}" type="sibTrans">
      <dgm:prSet/>
      <dgm:spPr/>
    </dgm:pt>
    <dgm:pt modelId="{A944CCA1-9FB5-4093-86A8-89045A44E778}" type="pres">
      <dgm:prSet presAssocID="{ACC000F8-565F-47C8-934D-04C4161F3991}" presName="Name0" presStyleCnt="0">
        <dgm:presLayoutVars>
          <dgm:dir/>
          <dgm:resizeHandles val="exact"/>
        </dgm:presLayoutVars>
      </dgm:prSet>
      <dgm:spPr/>
    </dgm:pt>
    <dgm:pt modelId="{8A0A2265-FBC1-4B12-98E0-7D91387047CB}" type="pres">
      <dgm:prSet presAssocID="{B35DC22E-F108-4B3B-9710-DB9DE75343ED}" presName="node" presStyleLbl="node1" presStyleIdx="0" presStyleCnt="5">
        <dgm:presLayoutVars>
          <dgm:bulletEnabled val="1"/>
        </dgm:presLayoutVars>
      </dgm:prSet>
      <dgm:spPr/>
    </dgm:pt>
    <dgm:pt modelId="{0EBC7ECC-B294-4427-ABE7-478E5559C6EE}" type="pres">
      <dgm:prSet presAssocID="{AE268020-85A8-42C2-B5CC-9F1AA3B5FF0D}" presName="sibTrans" presStyleCnt="0"/>
      <dgm:spPr/>
    </dgm:pt>
    <dgm:pt modelId="{5CD5B18C-5B5C-41F1-969F-468111D317DF}" type="pres">
      <dgm:prSet presAssocID="{23131DDC-A01B-4344-BF1A-BB816EB5AC77}" presName="node" presStyleLbl="node1" presStyleIdx="1" presStyleCnt="5">
        <dgm:presLayoutVars>
          <dgm:bulletEnabled val="1"/>
        </dgm:presLayoutVars>
      </dgm:prSet>
      <dgm:spPr/>
    </dgm:pt>
    <dgm:pt modelId="{2D730973-E442-4361-B2A7-2FE0B894A1F4}" type="pres">
      <dgm:prSet presAssocID="{185FD9E9-AAAD-4507-8496-8C5AE802B8F3}" presName="sibTrans" presStyleCnt="0"/>
      <dgm:spPr/>
    </dgm:pt>
    <dgm:pt modelId="{52D58EB8-4BA0-4252-B53D-2EF30D5347E3}" type="pres">
      <dgm:prSet presAssocID="{AAD6C221-DD80-42A7-ADB3-2F6C0D7FA118}" presName="node" presStyleLbl="node1" presStyleIdx="2" presStyleCnt="5">
        <dgm:presLayoutVars>
          <dgm:bulletEnabled val="1"/>
        </dgm:presLayoutVars>
      </dgm:prSet>
      <dgm:spPr/>
    </dgm:pt>
    <dgm:pt modelId="{2698F777-377E-45AA-AC43-6252C5BCEA7D}" type="pres">
      <dgm:prSet presAssocID="{D69A2F7E-A0DD-4385-AB14-80EBD0482338}" presName="sibTrans" presStyleCnt="0"/>
      <dgm:spPr/>
    </dgm:pt>
    <dgm:pt modelId="{AAC7DCC7-A3EB-412D-BDF2-594B24940AA8}" type="pres">
      <dgm:prSet presAssocID="{D4826E4E-510E-4D14-9671-1D58A6881145}" presName="node" presStyleLbl="node1" presStyleIdx="3" presStyleCnt="5">
        <dgm:presLayoutVars>
          <dgm:bulletEnabled val="1"/>
        </dgm:presLayoutVars>
      </dgm:prSet>
      <dgm:spPr/>
    </dgm:pt>
    <dgm:pt modelId="{2C7E3122-E447-438C-9084-9957606AF099}" type="pres">
      <dgm:prSet presAssocID="{67E22725-DB3F-4132-ACEA-C54A74EE839B}" presName="sibTrans" presStyleCnt="0"/>
      <dgm:spPr/>
    </dgm:pt>
    <dgm:pt modelId="{005A354D-ACCA-4DC2-AB93-319487457D6F}" type="pres">
      <dgm:prSet presAssocID="{087319B3-508D-4FDA-AA97-AF12DF8E37DE}" presName="node" presStyleLbl="node1" presStyleIdx="4" presStyleCnt="5">
        <dgm:presLayoutVars>
          <dgm:bulletEnabled val="1"/>
        </dgm:presLayoutVars>
      </dgm:prSet>
      <dgm:spPr/>
    </dgm:pt>
  </dgm:ptLst>
  <dgm:cxnLst>
    <dgm:cxn modelId="{A24B0CF1-1C4D-4EEB-AF3E-C8DB71A63D42}" srcId="{ACC000F8-565F-47C8-934D-04C4161F3991}" destId="{B35DC22E-F108-4B3B-9710-DB9DE75343ED}" srcOrd="0" destOrd="0" parTransId="{EBB93E41-453D-43F8-A2E3-A239D5DD76EF}" sibTransId="{AE268020-85A8-42C2-B5CC-9F1AA3B5FF0D}"/>
    <dgm:cxn modelId="{EDE4704D-9868-49BF-8F1E-A1828F56E61A}" srcId="{ACC000F8-565F-47C8-934D-04C4161F3991}" destId="{23131DDC-A01B-4344-BF1A-BB816EB5AC77}" srcOrd="1" destOrd="0" parTransId="{12FEF91F-8EE0-4AC9-A4D2-80055CFE585C}" sibTransId="{185FD9E9-AAAD-4507-8496-8C5AE802B8F3}"/>
    <dgm:cxn modelId="{452880BA-4D08-4F63-A8D7-4CC16023027B}" srcId="{ACC000F8-565F-47C8-934D-04C4161F3991}" destId="{AAD6C221-DD80-42A7-ADB3-2F6C0D7FA118}" srcOrd="2" destOrd="0" parTransId="{358DB283-DA3B-40D5-83BA-EEE6A1F7F1AB}" sibTransId="{D69A2F7E-A0DD-4385-AB14-80EBD0482338}"/>
    <dgm:cxn modelId="{FC0F97F9-532A-4101-9E56-A2D4FEFE206D}" srcId="{ACC000F8-565F-47C8-934D-04C4161F3991}" destId="{D4826E4E-510E-4D14-9671-1D58A6881145}" srcOrd="3" destOrd="0" parTransId="{BA1398B0-00FD-4D39-BE37-5BDA18A55FCC}" sibTransId="{67E22725-DB3F-4132-ACEA-C54A74EE839B}"/>
    <dgm:cxn modelId="{7659FDA3-3936-436B-9B9D-6F996F82650B}" srcId="{ACC000F8-565F-47C8-934D-04C4161F3991}" destId="{087319B3-508D-4FDA-AA97-AF12DF8E37DE}" srcOrd="4" destOrd="0" parTransId="{5BD56265-49A4-494C-BFEF-54DFC06593E1}" sibTransId="{CC1F4736-AD74-4787-9C0A-9C1ED22D3967}"/>
    <dgm:cxn modelId="{E182D994-1544-4FCF-9124-FC90096430CF}" type="presOf" srcId="{ACC000F8-565F-47C8-934D-04C4161F3991}" destId="{A944CCA1-9FB5-4093-86A8-89045A44E778}" srcOrd="0" destOrd="0" presId="urn:microsoft.com/office/officeart/2005/8/layout/hList6"/>
    <dgm:cxn modelId="{941EB01A-0DD2-404D-B56B-0D882C98E2CE}" type="presParOf" srcId="{A944CCA1-9FB5-4093-86A8-89045A44E778}" destId="{8A0A2265-FBC1-4B12-98E0-7D91387047CB}" srcOrd="0" destOrd="0" presId="urn:microsoft.com/office/officeart/2005/8/layout/hList6"/>
    <dgm:cxn modelId="{A8FFFEF1-2E5D-40AE-B891-4818D8E54BBC}" type="presOf" srcId="{B35DC22E-F108-4B3B-9710-DB9DE75343ED}" destId="{8A0A2265-FBC1-4B12-98E0-7D91387047CB}" srcOrd="0" destOrd="0" presId="urn:microsoft.com/office/officeart/2005/8/layout/hList6"/>
    <dgm:cxn modelId="{F53A8FB1-EFF6-40CF-A017-DB505425FFB7}" type="presParOf" srcId="{A944CCA1-9FB5-4093-86A8-89045A44E778}" destId="{0EBC7ECC-B294-4427-ABE7-478E5559C6EE}" srcOrd="1" destOrd="0" presId="urn:microsoft.com/office/officeart/2005/8/layout/hList6"/>
    <dgm:cxn modelId="{6AA35978-C549-486C-9375-2806D219DBDB}" type="presParOf" srcId="{A944CCA1-9FB5-4093-86A8-89045A44E778}" destId="{5CD5B18C-5B5C-41F1-969F-468111D317DF}" srcOrd="2" destOrd="0" presId="urn:microsoft.com/office/officeart/2005/8/layout/hList6"/>
    <dgm:cxn modelId="{2E54CFB3-F054-4D57-B224-14F0C1944820}" type="presOf" srcId="{23131DDC-A01B-4344-BF1A-BB816EB5AC77}" destId="{5CD5B18C-5B5C-41F1-969F-468111D317DF}" srcOrd="0" destOrd="0" presId="urn:microsoft.com/office/officeart/2005/8/layout/hList6"/>
    <dgm:cxn modelId="{3B77C370-B889-49C8-9118-DD00BD7660FD}" type="presParOf" srcId="{A944CCA1-9FB5-4093-86A8-89045A44E778}" destId="{2D730973-E442-4361-B2A7-2FE0B894A1F4}" srcOrd="3" destOrd="0" presId="urn:microsoft.com/office/officeart/2005/8/layout/hList6"/>
    <dgm:cxn modelId="{5EF3931E-9289-4EC3-80F6-70F3E9C4E42D}" type="presParOf" srcId="{A944CCA1-9FB5-4093-86A8-89045A44E778}" destId="{52D58EB8-4BA0-4252-B53D-2EF30D5347E3}" srcOrd="4" destOrd="0" presId="urn:microsoft.com/office/officeart/2005/8/layout/hList6"/>
    <dgm:cxn modelId="{DE4175A1-4938-4351-AD11-45A0E9DE5227}" type="presOf" srcId="{AAD6C221-DD80-42A7-ADB3-2F6C0D7FA118}" destId="{52D58EB8-4BA0-4252-B53D-2EF30D5347E3}" srcOrd="0" destOrd="0" presId="urn:microsoft.com/office/officeart/2005/8/layout/hList6"/>
    <dgm:cxn modelId="{1A34A559-B117-44D6-A9F0-E5BC11D43377}" type="presParOf" srcId="{A944CCA1-9FB5-4093-86A8-89045A44E778}" destId="{2698F777-377E-45AA-AC43-6252C5BCEA7D}" srcOrd="5" destOrd="0" presId="urn:microsoft.com/office/officeart/2005/8/layout/hList6"/>
    <dgm:cxn modelId="{65719FF7-A6E4-4641-BD95-C7FD8C05E96F}" type="presParOf" srcId="{A944CCA1-9FB5-4093-86A8-89045A44E778}" destId="{AAC7DCC7-A3EB-412D-BDF2-594B24940AA8}" srcOrd="6" destOrd="0" presId="urn:microsoft.com/office/officeart/2005/8/layout/hList6"/>
    <dgm:cxn modelId="{92DE4EA0-C1AA-4C2A-B587-254A9BC81E8C}" type="presOf" srcId="{D4826E4E-510E-4D14-9671-1D58A6881145}" destId="{AAC7DCC7-A3EB-412D-BDF2-594B24940AA8}" srcOrd="0" destOrd="0" presId="urn:microsoft.com/office/officeart/2005/8/layout/hList6"/>
    <dgm:cxn modelId="{A592A0F4-EB6D-4B88-8AA9-74947548477F}" type="presParOf" srcId="{A944CCA1-9FB5-4093-86A8-89045A44E778}" destId="{2C7E3122-E447-438C-9084-9957606AF099}" srcOrd="7" destOrd="0" presId="urn:microsoft.com/office/officeart/2005/8/layout/hList6"/>
    <dgm:cxn modelId="{9BBDF4D6-5166-4B27-96CF-F654B56A1A6F}" type="presParOf" srcId="{A944CCA1-9FB5-4093-86A8-89045A44E778}" destId="{005A354D-ACCA-4DC2-AB93-319487457D6F}" srcOrd="8" destOrd="0" presId="urn:microsoft.com/office/officeart/2005/8/layout/hList6"/>
    <dgm:cxn modelId="{D9B77C04-A2CD-44F0-ABB4-38236759B01C}" type="presOf" srcId="{087319B3-508D-4FDA-AA97-AF12DF8E37DE}" destId="{005A354D-ACCA-4DC2-AB93-319487457D6F}" srcOrd="0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5517434E-2449-4FE6-A4AA-84155392FB23}" type="doc">
      <dgm:prSet loTypeId="urn:microsoft.com/office/officeart/2005/8/layout/hList3" loCatId="list" qsTypeId="urn:microsoft.com/office/officeart/2005/8/quickstyle/simple1" qsCatId="simple" csTypeId="urn:microsoft.com/office/officeart/2005/8/colors/accent6_1" csCatId="accent1" phldr="0"/>
      <dgm:spPr/>
      <dgm:t>
        <a:bodyPr/>
        <a:p>
          <a:endParaRPr lang="zh-CN" altLang="en-US"/>
        </a:p>
      </dgm:t>
    </dgm:pt>
    <dgm:pt modelId="{C9300015-0B4F-4ED3-A222-19ADE6CA401D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zh-CN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rPr>
            <a:t>“育人为本”的儿童观</a:t>
          </a:r>
          <a:r>
            <a:rPr lang="zh-CN" altLang="en-US"/>
            <a:t/>
          </a:r>
          <a:endParaRPr lang="zh-CN" altLang="en-US"/>
        </a:p>
      </dgm:t>
    </dgm:pt>
    <dgm:pt modelId="{A4E992FA-1E5D-4F9D-871F-BC0D75A9A1DA}" cxnId="{DE96AAF0-CC55-4688-9B91-5B429092FA61}" type="parTrans">
      <dgm:prSet/>
      <dgm:spPr/>
      <dgm:t>
        <a:bodyPr/>
        <a:p>
          <a:endParaRPr lang="zh-CN" altLang="en-US"/>
        </a:p>
      </dgm:t>
    </dgm:pt>
    <dgm:pt modelId="{DDBE257D-493B-4ADB-83BB-7773E544C733}" cxnId="{DE96AAF0-CC55-4688-9B91-5B429092FA61}" type="sibTrans">
      <dgm:prSet/>
      <dgm:spPr/>
      <dgm:t>
        <a:bodyPr/>
        <a:p>
          <a:endParaRPr lang="zh-CN" altLang="en-US"/>
        </a:p>
      </dgm:t>
    </dgm:pt>
    <dgm:pt modelId="{67172ADC-3D5A-4F92-AB76-F32236DF9149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发展中的人</a:t>
          </a:r>
          <a:r>
            <a:rPr lang="zh-CN" altLang="en-US"/>
            <a:t/>
          </a:r>
          <a:endParaRPr lang="zh-CN" altLang="en-US"/>
        </a:p>
      </dgm:t>
    </dgm:pt>
    <dgm:pt modelId="{9D5DC742-C6AF-44FD-8A8A-0E918F6149E9}" cxnId="{CAEC1FEB-E41C-435D-ADC6-55A06342BB46}" type="parTrans">
      <dgm:prSet/>
      <dgm:spPr/>
      <dgm:t>
        <a:bodyPr/>
        <a:p>
          <a:endParaRPr lang="zh-CN" altLang="en-US"/>
        </a:p>
      </dgm:t>
    </dgm:pt>
    <dgm:pt modelId="{898112BF-353C-4865-9CBF-B15F7F9C3E18}" cxnId="{CAEC1FEB-E41C-435D-ADC6-55A06342BB46}" type="sibTrans">
      <dgm:prSet/>
      <dgm:spPr/>
      <dgm:t>
        <a:bodyPr/>
        <a:p>
          <a:endParaRPr lang="zh-CN" altLang="en-US"/>
        </a:p>
      </dgm:t>
    </dgm:pt>
    <dgm:pt modelId="{9C934455-0BC3-478D-9204-596A8362C91B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独特的人</a:t>
          </a:r>
          <a:r>
            <a:rPr lang="zh-CN" altLang="en-US"/>
            <a:t/>
          </a:r>
          <a:endParaRPr lang="zh-CN" altLang="en-US"/>
        </a:p>
      </dgm:t>
    </dgm:pt>
    <dgm:pt modelId="{773EE1B1-1A56-4D6C-84B2-2087057C97EC}" cxnId="{B95C1991-1623-4248-A1DC-3629005C105F}" type="parTrans">
      <dgm:prSet/>
      <dgm:spPr/>
      <dgm:t>
        <a:bodyPr/>
        <a:p>
          <a:endParaRPr lang="zh-CN" altLang="en-US"/>
        </a:p>
      </dgm:t>
    </dgm:pt>
    <dgm:pt modelId="{0FD544B6-CF53-4D5F-A138-EDFA89D94D54}" cxnId="{B95C1991-1623-4248-A1DC-3629005C105F}" type="sibTrans">
      <dgm:prSet/>
      <dgm:spPr/>
      <dgm:t>
        <a:bodyPr/>
        <a:p>
          <a:endParaRPr lang="zh-CN" altLang="en-US"/>
        </a:p>
      </dgm:t>
    </dgm:pt>
    <dgm:pt modelId="{157746D2-001E-4B2A-9A2E-ACEA009EC532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学习的主体</a:t>
          </a:r>
          <a:r>
            <a:rPr lang="zh-CN" altLang="en-US"/>
            <a:t/>
          </a:r>
          <a:endParaRPr lang="zh-CN" altLang="en-US"/>
        </a:p>
      </dgm:t>
    </dgm:pt>
    <dgm:pt modelId="{D27872C4-8AEF-42C2-BFA4-C9297028105F}" cxnId="{96DF5850-C104-4CEA-8387-19378883B1EB}" type="parTrans">
      <dgm:prSet/>
      <dgm:spPr/>
      <dgm:t>
        <a:bodyPr/>
        <a:p>
          <a:endParaRPr lang="zh-CN" altLang="en-US"/>
        </a:p>
      </dgm:t>
    </dgm:pt>
    <dgm:pt modelId="{07593289-A816-447F-B6A1-11BADC5BF40A}" cxnId="{96DF5850-C104-4CEA-8387-19378883B1EB}" type="sibTrans">
      <dgm:prSet/>
      <dgm:spPr/>
      <dgm:t>
        <a:bodyPr/>
        <a:p>
          <a:endParaRPr lang="zh-CN" altLang="en-US"/>
        </a:p>
      </dgm:t>
    </dgm:pt>
    <dgm:pt modelId="{A9FFB659-5775-403E-9841-2B6C80AA94A2}">
      <dgm:prSet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/>
            <a:t>权利的主体</a:t>
          </a:r>
          <a:r>
            <a:rPr lang="zh-CN"/>
            <a:t/>
          </a:r>
          <a:endParaRPr lang="zh-CN"/>
        </a:p>
      </dgm:t>
    </dgm:pt>
    <dgm:pt modelId="{7ACF11E6-E4B6-4034-B881-84683A7E4A34}" cxnId="{CA79E207-2671-4DCE-94CE-7FD964D462C8}" type="parTrans">
      <dgm:prSet/>
      <dgm:spPr/>
    </dgm:pt>
    <dgm:pt modelId="{B3F8653A-D7BE-4567-856E-DDA6091936EA}" cxnId="{CA79E207-2671-4DCE-94CE-7FD964D462C8}" type="sibTrans">
      <dgm:prSet/>
      <dgm:spPr/>
    </dgm:pt>
    <dgm:pt modelId="{BF61D2A1-834A-4D25-8CF9-3E6F9C55D7F6}" type="pres">
      <dgm:prSet presAssocID="{5517434E-2449-4FE6-A4AA-84155392FB23}" presName="composite" presStyleCnt="0">
        <dgm:presLayoutVars>
          <dgm:chMax val="1"/>
          <dgm:dir/>
          <dgm:resizeHandles val="exact"/>
        </dgm:presLayoutVars>
      </dgm:prSet>
      <dgm:spPr/>
    </dgm:pt>
    <dgm:pt modelId="{BC0A6667-16CD-4240-AE05-3CE0FFAE4A79}" type="pres">
      <dgm:prSet presAssocID="{C9300015-0B4F-4ED3-A222-19ADE6CA401D}" presName="roof" presStyleLbl="dkBgShp" presStyleIdx="0" presStyleCnt="2"/>
      <dgm:spPr/>
    </dgm:pt>
    <dgm:pt modelId="{0EB5A689-1A79-4BB6-8B15-71EDDFA6E2EE}" type="pres">
      <dgm:prSet presAssocID="{C9300015-0B4F-4ED3-A222-19ADE6CA401D}" presName="pillars" presStyleCnt="0"/>
      <dgm:spPr/>
    </dgm:pt>
    <dgm:pt modelId="{8D177BD5-3746-45CE-B7F3-0BC152555A4E}" type="pres">
      <dgm:prSet presAssocID="{C9300015-0B4F-4ED3-A222-19ADE6CA401D}" presName="pillar1" presStyleLbl="node1" presStyleIdx="0" presStyleCnt="4">
        <dgm:presLayoutVars>
          <dgm:bulletEnabled val="1"/>
        </dgm:presLayoutVars>
      </dgm:prSet>
      <dgm:spPr/>
    </dgm:pt>
    <dgm:pt modelId="{C51403E2-94DD-4F57-A650-4E5A082523E6}" type="pres">
      <dgm:prSet presAssocID="{9C934455-0BC3-478D-9204-596A8362C91B}" presName="pillarX" presStyleLbl="node1" presStyleIdx="1" presStyleCnt="4">
        <dgm:presLayoutVars>
          <dgm:bulletEnabled val="1"/>
        </dgm:presLayoutVars>
      </dgm:prSet>
      <dgm:spPr/>
    </dgm:pt>
    <dgm:pt modelId="{F6FACAC2-0CCD-4287-8823-1ED4853B6A23}" type="pres">
      <dgm:prSet presAssocID="{157746D2-001E-4B2A-9A2E-ACEA009EC532}" presName="pillarX" presStyleLbl="node1" presStyleIdx="2" presStyleCnt="4">
        <dgm:presLayoutVars>
          <dgm:bulletEnabled val="1"/>
        </dgm:presLayoutVars>
      </dgm:prSet>
      <dgm:spPr/>
    </dgm:pt>
    <dgm:pt modelId="{9A7E922F-7CBD-4673-ADF2-E154436FCC42}" type="pres">
      <dgm:prSet presAssocID="{A9FFB659-5775-403E-9841-2B6C80AA94A2}" presName="pillarX" presStyleLbl="node1" presStyleIdx="3" presStyleCnt="4">
        <dgm:presLayoutVars>
          <dgm:bulletEnabled val="1"/>
        </dgm:presLayoutVars>
      </dgm:prSet>
      <dgm:spPr/>
    </dgm:pt>
    <dgm:pt modelId="{24897BD6-33A7-4A82-B11B-1656F6EC667A}" type="pres">
      <dgm:prSet presAssocID="{C9300015-0B4F-4ED3-A222-19ADE6CA401D}" presName="base" presStyleLbl="dkBgShp" presStyleIdx="1" presStyleCnt="2"/>
      <dgm:spPr/>
    </dgm:pt>
  </dgm:ptLst>
  <dgm:cxnLst>
    <dgm:cxn modelId="{DE96AAF0-CC55-4688-9B91-5B429092FA61}" srcId="{5517434E-2449-4FE6-A4AA-84155392FB23}" destId="{C9300015-0B4F-4ED3-A222-19ADE6CA401D}" srcOrd="0" destOrd="0" parTransId="{A4E992FA-1E5D-4F9D-871F-BC0D75A9A1DA}" sibTransId="{DDBE257D-493B-4ADB-83BB-7773E544C733}"/>
    <dgm:cxn modelId="{CAEC1FEB-E41C-435D-ADC6-55A06342BB46}" srcId="{C9300015-0B4F-4ED3-A222-19ADE6CA401D}" destId="{67172ADC-3D5A-4F92-AB76-F32236DF9149}" srcOrd="0" destOrd="0" parTransId="{9D5DC742-C6AF-44FD-8A8A-0E918F6149E9}" sibTransId="{898112BF-353C-4865-9CBF-B15F7F9C3E18}"/>
    <dgm:cxn modelId="{B95C1991-1623-4248-A1DC-3629005C105F}" srcId="{C9300015-0B4F-4ED3-A222-19ADE6CA401D}" destId="{9C934455-0BC3-478D-9204-596A8362C91B}" srcOrd="1" destOrd="0" parTransId="{773EE1B1-1A56-4D6C-84B2-2087057C97EC}" sibTransId="{0FD544B6-CF53-4D5F-A138-EDFA89D94D54}"/>
    <dgm:cxn modelId="{96DF5850-C104-4CEA-8387-19378883B1EB}" srcId="{C9300015-0B4F-4ED3-A222-19ADE6CA401D}" destId="{157746D2-001E-4B2A-9A2E-ACEA009EC532}" srcOrd="2" destOrd="0" parTransId="{D27872C4-8AEF-42C2-BFA4-C9297028105F}" sibTransId="{07593289-A816-447F-B6A1-11BADC5BF40A}"/>
    <dgm:cxn modelId="{CA79E207-2671-4DCE-94CE-7FD964D462C8}" srcId="{C9300015-0B4F-4ED3-A222-19ADE6CA401D}" destId="{A9FFB659-5775-403E-9841-2B6C80AA94A2}" srcOrd="3" destOrd="0" parTransId="{7ACF11E6-E4B6-4034-B881-84683A7E4A34}" sibTransId="{B3F8653A-D7BE-4567-856E-DDA6091936EA}"/>
    <dgm:cxn modelId="{2014B2ED-1F8A-4AB2-80ED-109A8E2D6722}" type="presOf" srcId="{5517434E-2449-4FE6-A4AA-84155392FB23}" destId="{BF61D2A1-834A-4D25-8CF9-3E6F9C55D7F6}" srcOrd="0" destOrd="0" presId="urn:microsoft.com/office/officeart/2005/8/layout/hList3"/>
    <dgm:cxn modelId="{1442CD01-9F42-4CEF-A178-49FC7A59C496}" type="presParOf" srcId="{BF61D2A1-834A-4D25-8CF9-3E6F9C55D7F6}" destId="{BC0A6667-16CD-4240-AE05-3CE0FFAE4A79}" srcOrd="0" destOrd="0" presId="urn:microsoft.com/office/officeart/2005/8/layout/hList3"/>
    <dgm:cxn modelId="{F686F903-2DB2-4388-A53C-8232C0D5F43F}" type="presOf" srcId="{C9300015-0B4F-4ED3-A222-19ADE6CA401D}" destId="{BC0A6667-16CD-4240-AE05-3CE0FFAE4A79}" srcOrd="0" destOrd="0" presId="urn:microsoft.com/office/officeart/2005/8/layout/hList3"/>
    <dgm:cxn modelId="{0B4BCFB8-3A7B-48A3-ABDB-8091B79DD2DB}" type="presParOf" srcId="{BF61D2A1-834A-4D25-8CF9-3E6F9C55D7F6}" destId="{0EB5A689-1A79-4BB6-8B15-71EDDFA6E2EE}" srcOrd="1" destOrd="0" presId="urn:microsoft.com/office/officeart/2005/8/layout/hList3"/>
    <dgm:cxn modelId="{C3C49643-FE3C-4779-A194-F9F979F14B11}" type="presParOf" srcId="{0EB5A689-1A79-4BB6-8B15-71EDDFA6E2EE}" destId="{8D177BD5-3746-45CE-B7F3-0BC152555A4E}" srcOrd="0" destOrd="1" presId="urn:microsoft.com/office/officeart/2005/8/layout/hList3"/>
    <dgm:cxn modelId="{028B9093-DE01-4D59-962D-D017E811F916}" type="presOf" srcId="{67172ADC-3D5A-4F92-AB76-F32236DF9149}" destId="{8D177BD5-3746-45CE-B7F3-0BC152555A4E}" srcOrd="0" destOrd="0" presId="urn:microsoft.com/office/officeart/2005/8/layout/hList3"/>
    <dgm:cxn modelId="{675D3919-350A-4F8C-90C7-712ACF067B8A}" type="presParOf" srcId="{0EB5A689-1A79-4BB6-8B15-71EDDFA6E2EE}" destId="{C51403E2-94DD-4F57-A650-4E5A082523E6}" srcOrd="1" destOrd="1" presId="urn:microsoft.com/office/officeart/2005/8/layout/hList3"/>
    <dgm:cxn modelId="{3B6B15B4-1A30-40FA-8E6A-57E8260C5EF3}" type="presOf" srcId="{9C934455-0BC3-478D-9204-596A8362C91B}" destId="{C51403E2-94DD-4F57-A650-4E5A082523E6}" srcOrd="0" destOrd="0" presId="urn:microsoft.com/office/officeart/2005/8/layout/hList3"/>
    <dgm:cxn modelId="{BBBFF772-8D0D-407D-B1C9-607712A667FF}" type="presParOf" srcId="{0EB5A689-1A79-4BB6-8B15-71EDDFA6E2EE}" destId="{F6FACAC2-0CCD-4287-8823-1ED4853B6A23}" srcOrd="2" destOrd="1" presId="urn:microsoft.com/office/officeart/2005/8/layout/hList3"/>
    <dgm:cxn modelId="{C4C7F5D3-DE02-4A80-8DD6-B76BE6AE3E1E}" type="presOf" srcId="{157746D2-001E-4B2A-9A2E-ACEA009EC532}" destId="{F6FACAC2-0CCD-4287-8823-1ED4853B6A23}" srcOrd="0" destOrd="0" presId="urn:microsoft.com/office/officeart/2005/8/layout/hList3"/>
    <dgm:cxn modelId="{6641F283-AB2E-4C42-A558-FE2DBD442531}" type="presParOf" srcId="{0EB5A689-1A79-4BB6-8B15-71EDDFA6E2EE}" destId="{9A7E922F-7CBD-4673-ADF2-E154436FCC42}" srcOrd="3" destOrd="1" presId="urn:microsoft.com/office/officeart/2005/8/layout/hList3"/>
    <dgm:cxn modelId="{2EE1EA79-3D41-4DF8-849D-9DB640449FFA}" type="presOf" srcId="{A9FFB659-5775-403E-9841-2B6C80AA94A2}" destId="{9A7E922F-7CBD-4673-ADF2-E154436FCC42}" srcOrd="0" destOrd="0" presId="urn:microsoft.com/office/officeart/2005/8/layout/hList3"/>
    <dgm:cxn modelId="{DB266FB6-3D1B-4669-B093-B2C0D55F31A0}" type="presParOf" srcId="{BF61D2A1-834A-4D25-8CF9-3E6F9C55D7F6}" destId="{24897BD6-33A7-4A82-B11B-1656F6EC667A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8734425" cy="3570605"/>
        <a:chOff x="0" y="0"/>
        <a:chExt cx="8734425" cy="3570605"/>
      </a:xfrm>
    </dsp:grpSpPr>
    <dsp:sp modelId="{D167D85B-ED5F-4134-9F18-E6B4BAE0C614}">
      <dsp:nvSpPr>
        <dsp:cNvPr id="5" name="矩形 4"/>
        <dsp:cNvSpPr/>
      </dsp:nvSpPr>
      <dsp:spPr bwMode="white">
        <a:xfrm>
          <a:off x="0" y="520802"/>
          <a:ext cx="8734425" cy="630000"/>
        </a:xfrm>
        <a:prstGeom prst="rect">
          <a:avLst/>
        </a:prstGeom>
      </dsp:spPr>
      <dsp:style>
        <a:lnRef idx="2">
          <a:schemeClr val="accent4">
            <a:hueOff val="0"/>
            <a:satOff val="0"/>
            <a:lumOff val="0"/>
            <a:alpha val="100000"/>
          </a:schemeClr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677888" tIns="520700" rIns="677888" bIns="177800" anchor="t"/>
        <a:lstStyle>
          <a:lvl1pPr algn="l">
            <a:defRPr sz="2500"/>
          </a:lvl1pPr>
          <a:lvl2pPr marL="228600" indent="-228600" algn="l">
            <a:defRPr sz="2500"/>
          </a:lvl2pPr>
          <a:lvl3pPr marL="457200" indent="-228600" algn="l">
            <a:defRPr sz="2500"/>
          </a:lvl3pPr>
          <a:lvl4pPr marL="685800" indent="-228600" algn="l">
            <a:defRPr sz="2500"/>
          </a:lvl4pPr>
          <a:lvl5pPr marL="914400" indent="-228600" algn="l">
            <a:defRPr sz="2500"/>
          </a:lvl5pPr>
          <a:lvl6pPr marL="1143000" indent="-228600" algn="l">
            <a:defRPr sz="2500"/>
          </a:lvl6pPr>
          <a:lvl7pPr marL="1371600" indent="-228600" algn="l">
            <a:defRPr sz="2500"/>
          </a:lvl7pPr>
          <a:lvl8pPr marL="1600200" indent="-228600" algn="l">
            <a:defRPr sz="2500"/>
          </a:lvl8pPr>
          <a:lvl9pPr marL="1828800" indent="-228600" algn="l">
            <a:defRPr sz="2500"/>
          </a:lvl9pPr>
        </a:lstStyle>
        <a:p>
          <a:endParaRPr>
            <a:solidFill>
              <a:schemeClr val="dk1"/>
            </a:solidFill>
          </a:endParaRPr>
        </a:p>
      </dsp:txBody>
      <dsp:txXfrm>
        <a:off x="0" y="520802"/>
        <a:ext cx="8734425" cy="630000"/>
      </dsp:txXfrm>
    </dsp:sp>
    <dsp:sp modelId="{2968AA41-C1D3-4EDF-9DB3-378F66B2FD39}">
      <dsp:nvSpPr>
        <dsp:cNvPr id="4" name="圆角矩形 3"/>
        <dsp:cNvSpPr/>
      </dsp:nvSpPr>
      <dsp:spPr bwMode="white">
        <a:xfrm>
          <a:off x="436721" y="151802"/>
          <a:ext cx="6114098" cy="738000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4">
            <a:hueOff val="0"/>
            <a:satOff val="0"/>
            <a:lumOff val="0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231098" tIns="0" rIns="231098" bIns="0" anchor="ctr"/>
        <a:lstStyle>
          <a:lvl1pPr algn="l">
            <a:defRPr sz="2500"/>
          </a:lvl1pPr>
          <a:lvl2pPr marL="171450" indent="-171450" algn="l">
            <a:defRPr sz="1900"/>
          </a:lvl2pPr>
          <a:lvl3pPr marL="342900" indent="-171450" algn="l">
            <a:defRPr sz="1900"/>
          </a:lvl3pPr>
          <a:lvl4pPr marL="514350" indent="-171450" algn="l">
            <a:defRPr sz="1900"/>
          </a:lvl4pPr>
          <a:lvl5pPr marL="685800" indent="-171450" algn="l">
            <a:defRPr sz="1900"/>
          </a:lvl5pPr>
          <a:lvl6pPr marL="857250" indent="-171450" algn="l">
            <a:defRPr sz="1900"/>
          </a:lvl6pPr>
          <a:lvl7pPr marL="1028700" indent="-171450" algn="l">
            <a:defRPr sz="1900"/>
          </a:lvl7pPr>
          <a:lvl8pPr marL="1200150" indent="-171450" algn="l">
            <a:defRPr sz="1900"/>
          </a:lvl8pPr>
          <a:lvl9pPr marL="1371600" indent="-171450" algn="l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第一节 幼儿园环境概述</a:t>
          </a:r>
          <a:endParaRPr lang="zh-CN" altLang="en-US"/>
        </a:p>
      </dsp:txBody>
      <dsp:txXfrm>
        <a:off x="436721" y="151802"/>
        <a:ext cx="6114098" cy="738000"/>
      </dsp:txXfrm>
    </dsp:sp>
    <dsp:sp modelId="{6B4B0D2A-F76A-4881-A678-1599A9C1764F}">
      <dsp:nvSpPr>
        <dsp:cNvPr id="8" name="矩形 7"/>
        <dsp:cNvSpPr/>
      </dsp:nvSpPr>
      <dsp:spPr bwMode="white">
        <a:xfrm>
          <a:off x="0" y="1654803"/>
          <a:ext cx="8734425" cy="630000"/>
        </a:xfrm>
        <a:prstGeom prst="rect">
          <a:avLst/>
        </a:prstGeom>
      </dsp:spPr>
      <dsp:style>
        <a:lnRef idx="2">
          <a:schemeClr val="accent4">
            <a:hueOff val="5190000"/>
            <a:satOff val="-23921"/>
            <a:lumOff val="784"/>
            <a:alpha val="100000"/>
          </a:schemeClr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677888" tIns="520700" rIns="677888" bIns="177800" anchor="t"/>
        <a:lstStyle>
          <a:lvl1pPr algn="l">
            <a:defRPr sz="2500"/>
          </a:lvl1pPr>
          <a:lvl2pPr marL="228600" indent="-228600" algn="l">
            <a:defRPr sz="2500"/>
          </a:lvl2pPr>
          <a:lvl3pPr marL="457200" indent="-228600" algn="l">
            <a:defRPr sz="2500"/>
          </a:lvl3pPr>
          <a:lvl4pPr marL="685800" indent="-228600" algn="l">
            <a:defRPr sz="2500"/>
          </a:lvl4pPr>
          <a:lvl5pPr marL="914400" indent="-228600" algn="l">
            <a:defRPr sz="2500"/>
          </a:lvl5pPr>
          <a:lvl6pPr marL="1143000" indent="-228600" algn="l">
            <a:defRPr sz="2500"/>
          </a:lvl6pPr>
          <a:lvl7pPr marL="1371600" indent="-228600" algn="l">
            <a:defRPr sz="2500"/>
          </a:lvl7pPr>
          <a:lvl8pPr marL="1600200" indent="-228600" algn="l">
            <a:defRPr sz="2500"/>
          </a:lvl8pPr>
          <a:lvl9pPr marL="1828800" indent="-228600" algn="l">
            <a:defRPr sz="2500"/>
          </a:lvl9pPr>
        </a:lstStyle>
        <a:p>
          <a:endParaRPr>
            <a:solidFill>
              <a:schemeClr val="dk1"/>
            </a:solidFill>
          </a:endParaRPr>
        </a:p>
      </dsp:txBody>
      <dsp:txXfrm>
        <a:off x="0" y="1654803"/>
        <a:ext cx="8734425" cy="630000"/>
      </dsp:txXfrm>
    </dsp:sp>
    <dsp:sp modelId="{48FABA9F-C289-434B-8864-E8FC1B5C2F60}">
      <dsp:nvSpPr>
        <dsp:cNvPr id="7" name="圆角矩形 6"/>
        <dsp:cNvSpPr/>
      </dsp:nvSpPr>
      <dsp:spPr bwMode="white">
        <a:xfrm>
          <a:off x="436721" y="1285803"/>
          <a:ext cx="6114098" cy="738000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4">
            <a:hueOff val="5190000"/>
            <a:satOff val="-23921"/>
            <a:lumOff val="784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231098" tIns="0" rIns="231098" bIns="0" anchor="ctr"/>
        <a:lstStyle>
          <a:lvl1pPr algn="l">
            <a:defRPr sz="2500"/>
          </a:lvl1pPr>
          <a:lvl2pPr marL="171450" indent="-171450" algn="l">
            <a:defRPr sz="1900"/>
          </a:lvl2pPr>
          <a:lvl3pPr marL="342900" indent="-171450" algn="l">
            <a:defRPr sz="1900"/>
          </a:lvl3pPr>
          <a:lvl4pPr marL="514350" indent="-171450" algn="l">
            <a:defRPr sz="1900"/>
          </a:lvl4pPr>
          <a:lvl5pPr marL="685800" indent="-171450" algn="l">
            <a:defRPr sz="1900"/>
          </a:lvl5pPr>
          <a:lvl6pPr marL="857250" indent="-171450" algn="l">
            <a:defRPr sz="1900"/>
          </a:lvl6pPr>
          <a:lvl7pPr marL="1028700" indent="-171450" algn="l">
            <a:defRPr sz="1900"/>
          </a:lvl7pPr>
          <a:lvl8pPr marL="1200150" indent="-171450" algn="l">
            <a:defRPr sz="1900"/>
          </a:lvl8pPr>
          <a:lvl9pPr marL="1371600" indent="-171450" algn="l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第二节 幼儿园环境创设的原则</a:t>
          </a:r>
          <a:endParaRPr lang="zh-CN" altLang="en-US"/>
        </a:p>
      </dsp:txBody>
      <dsp:txXfrm>
        <a:off x="436721" y="1285803"/>
        <a:ext cx="6114098" cy="738000"/>
      </dsp:txXfrm>
    </dsp:sp>
    <dsp:sp modelId="{F2D507D6-5CB7-4C81-896F-18FAF0126329}">
      <dsp:nvSpPr>
        <dsp:cNvPr id="11" name="矩形 10"/>
        <dsp:cNvSpPr/>
      </dsp:nvSpPr>
      <dsp:spPr bwMode="white">
        <a:xfrm>
          <a:off x="0" y="2788803"/>
          <a:ext cx="8734425" cy="630000"/>
        </a:xfrm>
        <a:prstGeom prst="rect">
          <a:avLst/>
        </a:prstGeom>
      </dsp:spPr>
      <dsp:style>
        <a:lnRef idx="2">
          <a:schemeClr val="accent4">
            <a:hueOff val="10380000"/>
            <a:satOff val="-47842"/>
            <a:lumOff val="1569"/>
            <a:alpha val="100000"/>
          </a:schemeClr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677888" tIns="520700" rIns="677888" bIns="177800" anchor="t"/>
        <a:lstStyle>
          <a:lvl1pPr algn="l">
            <a:defRPr sz="2500"/>
          </a:lvl1pPr>
          <a:lvl2pPr marL="228600" indent="-228600" algn="l">
            <a:defRPr sz="2500"/>
          </a:lvl2pPr>
          <a:lvl3pPr marL="457200" indent="-228600" algn="l">
            <a:defRPr sz="2500"/>
          </a:lvl3pPr>
          <a:lvl4pPr marL="685800" indent="-228600" algn="l">
            <a:defRPr sz="2500"/>
          </a:lvl4pPr>
          <a:lvl5pPr marL="914400" indent="-228600" algn="l">
            <a:defRPr sz="2500"/>
          </a:lvl5pPr>
          <a:lvl6pPr marL="1143000" indent="-228600" algn="l">
            <a:defRPr sz="2500"/>
          </a:lvl6pPr>
          <a:lvl7pPr marL="1371600" indent="-228600" algn="l">
            <a:defRPr sz="2500"/>
          </a:lvl7pPr>
          <a:lvl8pPr marL="1600200" indent="-228600" algn="l">
            <a:defRPr sz="2500"/>
          </a:lvl8pPr>
          <a:lvl9pPr marL="1828800" indent="-228600" algn="l">
            <a:defRPr sz="2500"/>
          </a:lvl9pPr>
        </a:lstStyle>
        <a:p>
          <a:endParaRPr>
            <a:solidFill>
              <a:schemeClr val="dk1"/>
            </a:solidFill>
          </a:endParaRPr>
        </a:p>
      </dsp:txBody>
      <dsp:txXfrm>
        <a:off x="0" y="2788803"/>
        <a:ext cx="8734425" cy="630000"/>
      </dsp:txXfrm>
    </dsp:sp>
    <dsp:sp modelId="{E2F3FA2F-E1C7-4C05-8B05-C32B42A9A930}">
      <dsp:nvSpPr>
        <dsp:cNvPr id="10" name="圆角矩形 9"/>
        <dsp:cNvSpPr/>
      </dsp:nvSpPr>
      <dsp:spPr bwMode="white">
        <a:xfrm>
          <a:off x="436721" y="2419803"/>
          <a:ext cx="6114098" cy="738000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4">
            <a:hueOff val="10380000"/>
            <a:satOff val="-47842"/>
            <a:lumOff val="1569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231098" tIns="0" rIns="231098" bIns="0" anchor="ctr"/>
        <a:lstStyle>
          <a:lvl1pPr algn="l">
            <a:defRPr sz="2500"/>
          </a:lvl1pPr>
          <a:lvl2pPr marL="171450" indent="-171450" algn="l">
            <a:defRPr sz="1900"/>
          </a:lvl2pPr>
          <a:lvl3pPr marL="342900" indent="-171450" algn="l">
            <a:defRPr sz="1900"/>
          </a:lvl3pPr>
          <a:lvl4pPr marL="514350" indent="-171450" algn="l">
            <a:defRPr sz="1900"/>
          </a:lvl4pPr>
          <a:lvl5pPr marL="685800" indent="-171450" algn="l">
            <a:defRPr sz="1900"/>
          </a:lvl5pPr>
          <a:lvl6pPr marL="857250" indent="-171450" algn="l">
            <a:defRPr sz="1900"/>
          </a:lvl6pPr>
          <a:lvl7pPr marL="1028700" indent="-171450" algn="l">
            <a:defRPr sz="1900"/>
          </a:lvl7pPr>
          <a:lvl8pPr marL="1200150" indent="-171450" algn="l">
            <a:defRPr sz="1900"/>
          </a:lvl8pPr>
          <a:lvl9pPr marL="1371600" indent="-171450" algn="l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第三节 教师在幼儿园环境创设中的作用</a:t>
          </a:r>
          <a:endParaRPr lang="zh-CN" altLang="en-US"/>
        </a:p>
      </dsp:txBody>
      <dsp:txXfrm>
        <a:off x="436721" y="2419803"/>
        <a:ext cx="6114098" cy="738000"/>
      </dsp:txXfrm>
    </dsp:sp>
    <dsp:sp modelId="{0797CEA2-9F9D-4159-A8DC-2F0D60611F3B}">
      <dsp:nvSpPr>
        <dsp:cNvPr id="3" name="矩形 2" hidden="1"/>
        <dsp:cNvSpPr/>
      </dsp:nvSpPr>
      <dsp:spPr>
        <a:xfrm>
          <a:off x="0" y="151802"/>
          <a:ext cx="436721" cy="738000"/>
        </a:xfrm>
        <a:prstGeom prst="rect">
          <a:avLst/>
        </a:prstGeom>
      </dsp:spPr>
      <dsp:txXfrm>
        <a:off x="0" y="151802"/>
        <a:ext cx="436721" cy="738000"/>
      </dsp:txXfrm>
    </dsp:sp>
    <dsp:sp modelId="{3559B5A5-3E91-49F5-A868-297DBB575668}">
      <dsp:nvSpPr>
        <dsp:cNvPr id="6" name="矩形 5" hidden="1"/>
        <dsp:cNvSpPr/>
      </dsp:nvSpPr>
      <dsp:spPr>
        <a:xfrm>
          <a:off x="0" y="1285803"/>
          <a:ext cx="436721" cy="738000"/>
        </a:xfrm>
        <a:prstGeom prst="rect">
          <a:avLst/>
        </a:prstGeom>
      </dsp:spPr>
      <dsp:txXfrm>
        <a:off x="0" y="1285803"/>
        <a:ext cx="436721" cy="738000"/>
      </dsp:txXfrm>
    </dsp:sp>
    <dsp:sp modelId="{06AA40BB-9886-4B46-8ECB-F4B42996D2E4}">
      <dsp:nvSpPr>
        <dsp:cNvPr id="9" name="矩形 8" hidden="1"/>
        <dsp:cNvSpPr/>
      </dsp:nvSpPr>
      <dsp:spPr>
        <a:xfrm>
          <a:off x="0" y="2419803"/>
          <a:ext cx="436721" cy="738000"/>
        </a:xfrm>
        <a:prstGeom prst="rect">
          <a:avLst/>
        </a:prstGeom>
      </dsp:spPr>
      <dsp:txXfrm>
        <a:off x="0" y="2419803"/>
        <a:ext cx="436721" cy="73800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8128000" cy="4101465"/>
        <a:chOff x="0" y="0"/>
        <a:chExt cx="8128000" cy="4101465"/>
      </a:xfrm>
    </dsp:grpSpPr>
    <dsp:sp modelId="{EEC92631-438E-4889-A2D9-01FE2CDC88D6}">
      <dsp:nvSpPr>
        <dsp:cNvPr id="3" name="圆角矩形 2"/>
        <dsp:cNvSpPr/>
      </dsp:nvSpPr>
      <dsp:spPr bwMode="white">
        <a:xfrm>
          <a:off x="0" y="43498"/>
          <a:ext cx="8128000" cy="901700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4">
            <a:hueOff val="0"/>
            <a:satOff val="0"/>
            <a:lumOff val="0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129539" tIns="129539" rIns="129539" bIns="129539" anchor="ctr"/>
        <a:lstStyle>
          <a:lvl1pPr algn="l">
            <a:defRPr sz="3400"/>
          </a:lvl1pPr>
          <a:lvl2pPr marL="228600" indent="-228600" algn="l">
            <a:defRPr sz="2600"/>
          </a:lvl2pPr>
          <a:lvl3pPr marL="457200" indent="-228600" algn="l">
            <a:defRPr sz="2600"/>
          </a:lvl3pPr>
          <a:lvl4pPr marL="685800" indent="-228600" algn="l">
            <a:defRPr sz="2600"/>
          </a:lvl4pPr>
          <a:lvl5pPr marL="914400" indent="-228600" algn="l">
            <a:defRPr sz="2600"/>
          </a:lvl5pPr>
          <a:lvl6pPr marL="1143000" indent="-228600" algn="l">
            <a:defRPr sz="2600"/>
          </a:lvl6pPr>
          <a:lvl7pPr marL="1371600" indent="-228600" algn="l">
            <a:defRPr sz="2600"/>
          </a:lvl7pPr>
          <a:lvl8pPr marL="1600200" indent="-228600" algn="l">
            <a:defRPr sz="2600"/>
          </a:lvl8pPr>
          <a:lvl9pPr marL="1828800" indent="-228600" algn="l">
            <a:defRPr sz="26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接受学习</a:t>
          </a:r>
          <a:endParaRPr lang="zh-CN" altLang="en-US"/>
        </a:p>
      </dsp:txBody>
      <dsp:txXfrm>
        <a:off x="0" y="43498"/>
        <a:ext cx="8128000" cy="901700"/>
      </dsp:txXfrm>
    </dsp:sp>
    <dsp:sp modelId="{0A928AFD-C21C-4579-AB4A-38CEB4BDF82D}">
      <dsp:nvSpPr>
        <dsp:cNvPr id="4" name="矩形 3"/>
        <dsp:cNvSpPr/>
      </dsp:nvSpPr>
      <dsp:spPr bwMode="white">
        <a:xfrm>
          <a:off x="0" y="945198"/>
          <a:ext cx="8128000" cy="907415"/>
        </a:xfrm>
        <a:prstGeom prst="rect">
          <a:avLst/>
        </a:prstGeom>
      </dsp:spPr>
      <dsp:style>
        <a:lnRef idx="0">
          <a:schemeClr val="dk1">
            <a:alpha val="0"/>
          </a:schemeClr>
        </a:lnRef>
        <a:fillRef idx="0">
          <a:schemeClr val="lt1">
            <a:alpha val="0"/>
          </a:schemeClr>
        </a:fillRef>
        <a:effectRef idx="0">
          <a:scrgbClr r="0" g="0" b="0"/>
        </a:effectRef>
        <a:fontRef idx="minor"/>
      </dsp:style>
      <dsp:txBody>
        <a:bodyPr vert="horz" wrap="square" lIns="258064" tIns="43180" rIns="241808" bIns="43180" anchor="t"/>
        <a:lstStyle>
          <a:lvl1pPr algn="l">
            <a:defRPr sz="3400"/>
          </a:lvl1pPr>
          <a:lvl2pPr marL="228600" indent="-228600" algn="l">
            <a:defRPr sz="2600"/>
          </a:lvl2pPr>
          <a:lvl3pPr marL="457200" indent="-228600" algn="l">
            <a:defRPr sz="2600"/>
          </a:lvl3pPr>
          <a:lvl4pPr marL="685800" indent="-228600" algn="l">
            <a:defRPr sz="2600"/>
          </a:lvl4pPr>
          <a:lvl5pPr marL="914400" indent="-228600" algn="l">
            <a:defRPr sz="2600"/>
          </a:lvl5pPr>
          <a:lvl6pPr marL="1143000" indent="-228600" algn="l">
            <a:defRPr sz="2600"/>
          </a:lvl6pPr>
          <a:lvl7pPr marL="1371600" indent="-228600" algn="l">
            <a:defRPr sz="2600"/>
          </a:lvl7pPr>
          <a:lvl8pPr marL="1600200" indent="-228600" algn="l">
            <a:defRPr sz="2600"/>
          </a:lvl8pPr>
          <a:lvl9pPr marL="1828800" indent="-228600" algn="l">
            <a:defRPr sz="26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zh-CN" altLang="en-US">
              <a:solidFill>
                <a:schemeClr val="tx1"/>
              </a:solidFill>
            </a:rPr>
            <a:t>学习者主要通过教师的言语讲授获得知识、技能、概念等的学习方式。</a:t>
          </a:r>
          <a:endParaRPr lang="zh-CN" altLang="en-US">
            <a:solidFill>
              <a:schemeClr val="tx1"/>
            </a:solidFill>
          </a:endParaRPr>
        </a:p>
      </dsp:txBody>
      <dsp:txXfrm>
        <a:off x="0" y="945198"/>
        <a:ext cx="8128000" cy="907415"/>
      </dsp:txXfrm>
    </dsp:sp>
    <dsp:sp modelId="{66C12D09-2C23-48C2-8818-E713E46EB78F}">
      <dsp:nvSpPr>
        <dsp:cNvPr id="5" name="圆角矩形 4"/>
        <dsp:cNvSpPr/>
      </dsp:nvSpPr>
      <dsp:spPr bwMode="white">
        <a:xfrm>
          <a:off x="0" y="1852613"/>
          <a:ext cx="8128000" cy="901700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4">
            <a:hueOff val="10380000"/>
            <a:satOff val="-47842"/>
            <a:lumOff val="1569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129539" tIns="129539" rIns="129539" bIns="129539" anchor="ctr"/>
        <a:lstStyle>
          <a:lvl1pPr algn="l">
            <a:defRPr sz="3400"/>
          </a:lvl1pPr>
          <a:lvl2pPr marL="228600" indent="-228600" algn="l">
            <a:defRPr sz="2600"/>
          </a:lvl2pPr>
          <a:lvl3pPr marL="457200" indent="-228600" algn="l">
            <a:defRPr sz="2600"/>
          </a:lvl3pPr>
          <a:lvl4pPr marL="685800" indent="-228600" algn="l">
            <a:defRPr sz="2600"/>
          </a:lvl4pPr>
          <a:lvl5pPr marL="914400" indent="-228600" algn="l">
            <a:defRPr sz="2600"/>
          </a:lvl5pPr>
          <a:lvl6pPr marL="1143000" indent="-228600" algn="l">
            <a:defRPr sz="2600"/>
          </a:lvl6pPr>
          <a:lvl7pPr marL="1371600" indent="-228600" algn="l">
            <a:defRPr sz="2600"/>
          </a:lvl7pPr>
          <a:lvl8pPr marL="1600200" indent="-228600" algn="l">
            <a:defRPr sz="2600"/>
          </a:lvl8pPr>
          <a:lvl9pPr marL="1828800" indent="-228600" algn="l">
            <a:defRPr sz="26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发现学习</a:t>
          </a:r>
          <a:endParaRPr lang="zh-CN" altLang="en-US"/>
        </a:p>
      </dsp:txBody>
      <dsp:txXfrm>
        <a:off x="0" y="1852613"/>
        <a:ext cx="8128000" cy="901700"/>
      </dsp:txXfrm>
    </dsp:sp>
    <dsp:sp modelId="{8D229C2A-B173-4AE4-BFD6-2ABD7F4D4C6E}">
      <dsp:nvSpPr>
        <dsp:cNvPr id="6" name="矩形 5"/>
        <dsp:cNvSpPr/>
      </dsp:nvSpPr>
      <dsp:spPr bwMode="white">
        <a:xfrm>
          <a:off x="0" y="2754313"/>
          <a:ext cx="8128000" cy="1303655"/>
        </a:xfrm>
        <a:prstGeom prst="rect">
          <a:avLst/>
        </a:prstGeom>
      </dsp:spPr>
      <dsp:style>
        <a:lnRef idx="0">
          <a:schemeClr val="dk1">
            <a:alpha val="0"/>
          </a:schemeClr>
        </a:lnRef>
        <a:fillRef idx="0">
          <a:schemeClr val="lt1">
            <a:alpha val="0"/>
          </a:schemeClr>
        </a:fillRef>
        <a:effectRef idx="0">
          <a:scrgbClr r="0" g="0" b="0"/>
        </a:effectRef>
        <a:fontRef idx="minor"/>
      </dsp:style>
      <dsp:txBody>
        <a:bodyPr vert="horz" wrap="square" lIns="258064" tIns="43180" rIns="241808" bIns="43180" anchor="t"/>
        <a:lstStyle>
          <a:lvl1pPr algn="l">
            <a:defRPr sz="3400"/>
          </a:lvl1pPr>
          <a:lvl2pPr marL="228600" indent="-228600" algn="l">
            <a:defRPr sz="2600"/>
          </a:lvl2pPr>
          <a:lvl3pPr marL="457200" indent="-228600" algn="l">
            <a:defRPr sz="2600"/>
          </a:lvl3pPr>
          <a:lvl4pPr marL="685800" indent="-228600" algn="l">
            <a:defRPr sz="2600"/>
          </a:lvl4pPr>
          <a:lvl5pPr marL="914400" indent="-228600" algn="l">
            <a:defRPr sz="2600"/>
          </a:lvl5pPr>
          <a:lvl6pPr marL="1143000" indent="-228600" algn="l">
            <a:defRPr sz="2600"/>
          </a:lvl6pPr>
          <a:lvl7pPr marL="1371600" indent="-228600" algn="l">
            <a:defRPr sz="2600"/>
          </a:lvl7pPr>
          <a:lvl8pPr marL="1600200" indent="-228600" algn="l">
            <a:defRPr sz="2600"/>
          </a:lvl8pPr>
          <a:lvl9pPr marL="1828800" indent="-228600" algn="l">
            <a:defRPr sz="26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zh-CN" altLang="en-US">
              <a:solidFill>
                <a:schemeClr val="tx1"/>
              </a:solidFill>
            </a:rPr>
            <a:t>幼儿通过动手操作、亲自实践、与人交往等活动去发现自己原来不知道的东西，从而获得各种直接经验、体验以及思维方法的学习方式。</a:t>
          </a:r>
          <a:endParaRPr lang="zh-CN" altLang="en-US">
            <a:solidFill>
              <a:schemeClr val="tx1"/>
            </a:solidFill>
          </a:endParaRPr>
        </a:p>
      </dsp:txBody>
      <dsp:txXfrm>
        <a:off x="0" y="2754313"/>
        <a:ext cx="8128000" cy="13036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4887595" cy="4887595"/>
        <a:chOff x="0" y="0"/>
        <a:chExt cx="4887595" cy="4887595"/>
      </a:xfrm>
    </dsp:grpSpPr>
    <dsp:sp modelId="{9D0F1FAC-E2B7-47D9-AF9E-8567148D7A1D}">
      <dsp:nvSpPr>
        <dsp:cNvPr id="3" name="饼形 2"/>
        <dsp:cNvSpPr/>
      </dsp:nvSpPr>
      <dsp:spPr bwMode="white">
        <a:xfrm>
          <a:off x="1896426" y="304497"/>
          <a:ext cx="4105580" cy="4105580"/>
        </a:xfrm>
        <a:prstGeom prst="pie">
          <a:avLst>
            <a:gd name="adj1" fmla="val 16200000"/>
            <a:gd name="adj2" fmla="val 0"/>
          </a:avLst>
        </a:prstGeom>
      </dsp:spPr>
      <dsp:style>
        <a:lnRef idx="2">
          <a:schemeClr val="lt1"/>
        </a:lnRef>
        <a:fillRef idx="1">
          <a:schemeClr val="accent4">
            <a:hueOff val="0"/>
            <a:satOff val="0"/>
            <a:lumOff val="0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44450" tIns="44450" rIns="44450" bIns="44450" anchor="ctr"/>
        <a:lstStyle>
          <a:lvl1pPr algn="ctr">
            <a:defRPr sz="3500"/>
          </a:lvl1pPr>
          <a:lvl2pPr marL="228600" indent="-228600" algn="ctr">
            <a:defRPr sz="2700"/>
          </a:lvl2pPr>
          <a:lvl3pPr marL="457200" indent="-228600" algn="ctr">
            <a:defRPr sz="2700"/>
          </a:lvl3pPr>
          <a:lvl4pPr marL="685800" indent="-228600" algn="ctr">
            <a:defRPr sz="2700"/>
          </a:lvl4pPr>
          <a:lvl5pPr marL="914400" indent="-228600" algn="ctr">
            <a:defRPr sz="2700"/>
          </a:lvl5pPr>
          <a:lvl6pPr marL="1143000" indent="-228600" algn="ctr">
            <a:defRPr sz="2700"/>
          </a:lvl6pPr>
          <a:lvl7pPr marL="1371600" indent="-228600" algn="ctr">
            <a:defRPr sz="2700"/>
          </a:lvl7pPr>
          <a:lvl8pPr marL="1600200" indent="-228600" algn="ctr">
            <a:defRPr sz="2700"/>
          </a:lvl8pPr>
          <a:lvl9pPr marL="1828800" indent="-228600" algn="ctr">
            <a:defRPr sz="27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能力素质</a:t>
          </a:r>
          <a:endParaRPr lang="zh-CN" altLang="en-US"/>
        </a:p>
      </dsp:txBody>
      <dsp:txXfrm>
        <a:off x="1896426" y="304497"/>
        <a:ext cx="4105580" cy="4105580"/>
      </dsp:txXfrm>
    </dsp:sp>
    <dsp:sp modelId="{E39900BC-8280-4B85-BA2D-D2EC42E5E3C8}">
      <dsp:nvSpPr>
        <dsp:cNvPr id="4" name="饼形 3"/>
        <dsp:cNvSpPr/>
      </dsp:nvSpPr>
      <dsp:spPr bwMode="white">
        <a:xfrm>
          <a:off x="1723405" y="477518"/>
          <a:ext cx="4105580" cy="4105580"/>
        </a:xfrm>
        <a:prstGeom prst="pie">
          <a:avLst>
            <a:gd name="adj1" fmla="val 0"/>
            <a:gd name="adj2" fmla="val 5400000"/>
          </a:avLst>
        </a:prstGeom>
      </dsp:spPr>
      <dsp:style>
        <a:lnRef idx="2">
          <a:schemeClr val="lt1"/>
        </a:lnRef>
        <a:fillRef idx="1">
          <a:schemeClr val="accent4">
            <a:hueOff val="3460000"/>
            <a:satOff val="-15947"/>
            <a:lumOff val="523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44450" tIns="44450" rIns="44450" bIns="44450" anchor="ctr"/>
        <a:lstStyle>
          <a:lvl1pPr algn="ctr">
            <a:defRPr sz="3500"/>
          </a:lvl1pPr>
          <a:lvl2pPr marL="228600" indent="-228600" algn="ctr">
            <a:defRPr sz="2700"/>
          </a:lvl2pPr>
          <a:lvl3pPr marL="457200" indent="-228600" algn="ctr">
            <a:defRPr sz="2700"/>
          </a:lvl3pPr>
          <a:lvl4pPr marL="685800" indent="-228600" algn="ctr">
            <a:defRPr sz="2700"/>
          </a:lvl4pPr>
          <a:lvl5pPr marL="914400" indent="-228600" algn="ctr">
            <a:defRPr sz="2700"/>
          </a:lvl5pPr>
          <a:lvl6pPr marL="1143000" indent="-228600" algn="ctr">
            <a:defRPr sz="2700"/>
          </a:lvl6pPr>
          <a:lvl7pPr marL="1371600" indent="-228600" algn="ctr">
            <a:defRPr sz="2700"/>
          </a:lvl7pPr>
          <a:lvl8pPr marL="1600200" indent="-228600" algn="ctr">
            <a:defRPr sz="2700"/>
          </a:lvl8pPr>
          <a:lvl9pPr marL="1828800" indent="-228600" algn="ctr">
            <a:defRPr sz="27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/>
            <a:t>知识素质</a:t>
          </a:r>
          <a:endParaRPr lang="zh-CN"/>
        </a:p>
      </dsp:txBody>
      <dsp:txXfrm>
        <a:off x="1723405" y="477518"/>
        <a:ext cx="4105580" cy="4105580"/>
      </dsp:txXfrm>
    </dsp:sp>
    <dsp:sp modelId="{5CA0BC8A-FE97-4043-AD4F-D6CB2A4406DC}">
      <dsp:nvSpPr>
        <dsp:cNvPr id="5" name="饼形 4"/>
        <dsp:cNvSpPr/>
      </dsp:nvSpPr>
      <dsp:spPr bwMode="white">
        <a:xfrm>
          <a:off x="1723405" y="477518"/>
          <a:ext cx="4105580" cy="4105580"/>
        </a:xfrm>
        <a:prstGeom prst="pie">
          <a:avLst>
            <a:gd name="adj1" fmla="val 5400000"/>
            <a:gd name="adj2" fmla="val 10800000"/>
          </a:avLst>
        </a:prstGeom>
      </dsp:spPr>
      <dsp:style>
        <a:lnRef idx="2">
          <a:schemeClr val="lt1"/>
        </a:lnRef>
        <a:fillRef idx="1">
          <a:schemeClr val="accent4">
            <a:hueOff val="6920000"/>
            <a:satOff val="-31894"/>
            <a:lumOff val="1046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44450" tIns="44450" rIns="44450" bIns="44450" anchor="ctr"/>
        <a:lstStyle>
          <a:lvl1pPr algn="ctr">
            <a:defRPr sz="3500"/>
          </a:lvl1pPr>
          <a:lvl2pPr marL="228600" indent="-228600" algn="ctr">
            <a:defRPr sz="2700"/>
          </a:lvl2pPr>
          <a:lvl3pPr marL="457200" indent="-228600" algn="ctr">
            <a:defRPr sz="2700"/>
          </a:lvl3pPr>
          <a:lvl4pPr marL="685800" indent="-228600" algn="ctr">
            <a:defRPr sz="2700"/>
          </a:lvl4pPr>
          <a:lvl5pPr marL="914400" indent="-228600" algn="ctr">
            <a:defRPr sz="2700"/>
          </a:lvl5pPr>
          <a:lvl6pPr marL="1143000" indent="-228600" algn="ctr">
            <a:defRPr sz="2700"/>
          </a:lvl6pPr>
          <a:lvl7pPr marL="1371600" indent="-228600" algn="ctr">
            <a:defRPr sz="2700"/>
          </a:lvl7pPr>
          <a:lvl8pPr marL="1600200" indent="-228600" algn="ctr">
            <a:defRPr sz="2700"/>
          </a:lvl8pPr>
          <a:lvl9pPr marL="1828800" indent="-228600" algn="ctr">
            <a:defRPr sz="27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身心素质</a:t>
          </a:r>
          <a:endParaRPr lang="zh-CN" altLang="en-US"/>
        </a:p>
      </dsp:txBody>
      <dsp:txXfrm>
        <a:off x="1723405" y="477518"/>
        <a:ext cx="4105580" cy="4105580"/>
      </dsp:txXfrm>
    </dsp:sp>
    <dsp:sp modelId="{5F593C25-419C-4D8B-9266-1308D968C09C}">
      <dsp:nvSpPr>
        <dsp:cNvPr id="6" name="饼形 5"/>
        <dsp:cNvSpPr/>
      </dsp:nvSpPr>
      <dsp:spPr bwMode="white">
        <a:xfrm>
          <a:off x="1723405" y="477518"/>
          <a:ext cx="4105580" cy="4105580"/>
        </a:xfrm>
        <a:prstGeom prst="pie">
          <a:avLst>
            <a:gd name="adj1" fmla="val 10800000"/>
            <a:gd name="adj2" fmla="val 16200000"/>
          </a:avLst>
        </a:prstGeom>
      </dsp:spPr>
      <dsp:style>
        <a:lnRef idx="2">
          <a:schemeClr val="lt1"/>
        </a:lnRef>
        <a:fillRef idx="1">
          <a:schemeClr val="accent4">
            <a:hueOff val="10380000"/>
            <a:satOff val="-47842"/>
            <a:lumOff val="1569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44450" tIns="44450" rIns="44450" bIns="44450" anchor="ctr"/>
        <a:lstStyle>
          <a:lvl1pPr algn="ctr">
            <a:defRPr sz="3500"/>
          </a:lvl1pPr>
          <a:lvl2pPr marL="228600" indent="-228600" algn="ctr">
            <a:defRPr sz="2700"/>
          </a:lvl2pPr>
          <a:lvl3pPr marL="457200" indent="-228600" algn="ctr">
            <a:defRPr sz="2700"/>
          </a:lvl3pPr>
          <a:lvl4pPr marL="685800" indent="-228600" algn="ctr">
            <a:defRPr sz="2700"/>
          </a:lvl4pPr>
          <a:lvl5pPr marL="914400" indent="-228600" algn="ctr">
            <a:defRPr sz="2700"/>
          </a:lvl5pPr>
          <a:lvl6pPr marL="1143000" indent="-228600" algn="ctr">
            <a:defRPr sz="2700"/>
          </a:lvl6pPr>
          <a:lvl7pPr marL="1371600" indent="-228600" algn="ctr">
            <a:defRPr sz="2700"/>
          </a:lvl7pPr>
          <a:lvl8pPr marL="1600200" indent="-228600" algn="ctr">
            <a:defRPr sz="2700"/>
          </a:lvl8pPr>
          <a:lvl9pPr marL="1828800" indent="-228600" algn="ctr">
            <a:defRPr sz="27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职业道德</a:t>
          </a:r>
          <a:endParaRPr lang="zh-CN" altLang="en-US"/>
        </a:p>
      </dsp:txBody>
      <dsp:txXfrm>
        <a:off x="1723405" y="477518"/>
        <a:ext cx="4105580" cy="41055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8128000" cy="3343910"/>
        <a:chOff x="0" y="0"/>
        <a:chExt cx="8128000" cy="3343910"/>
      </a:xfrm>
    </dsp:grpSpPr>
    <dsp:sp modelId="{DFFBD932-985D-4E5B-A0C5-9B8CC977C2DC}">
      <dsp:nvSpPr>
        <dsp:cNvPr id="3" name="矩形 2"/>
        <dsp:cNvSpPr/>
      </dsp:nvSpPr>
      <dsp:spPr bwMode="white">
        <a:xfrm>
          <a:off x="164737" y="416440"/>
          <a:ext cx="3821430" cy="1194197"/>
        </a:xfrm>
        <a:prstGeom prst="rect">
          <a:avLst/>
        </a:prstGeom>
      </dsp:spPr>
      <dsp:style>
        <a:lnRef idx="1">
          <a:schemeClr val="accent4"/>
        </a:lnRef>
        <a:fillRef idx="1">
          <a:schemeClr val="lt1">
            <a:alpha val="40000"/>
          </a:schemeClr>
        </a:fillRef>
        <a:effectRef idx="0">
          <a:scrgbClr r="0" g="0" b="0"/>
        </a:effectRef>
        <a:fontRef idx="minor"/>
      </dsp:style>
      <dsp:txBody>
        <a:bodyPr vert="horz" wrap="square" lIns="808869" tIns="140970" rIns="140970" bIns="140970" anchor="ctr"/>
        <a:lstStyle>
          <a:lvl1pPr algn="l">
            <a:defRPr sz="3700"/>
          </a:lvl1pPr>
          <a:lvl2pPr marL="285750" indent="-285750" algn="l">
            <a:defRPr sz="2800"/>
          </a:lvl2pPr>
          <a:lvl3pPr marL="571500" indent="-285750" algn="l">
            <a:defRPr sz="2800"/>
          </a:lvl3pPr>
          <a:lvl4pPr marL="857250" indent="-285750" algn="l">
            <a:defRPr sz="2800"/>
          </a:lvl4pPr>
          <a:lvl5pPr marL="1143000" indent="-285750" algn="l">
            <a:defRPr sz="2800"/>
          </a:lvl5pPr>
          <a:lvl6pPr marL="1428750" indent="-285750" algn="l">
            <a:defRPr sz="2800"/>
          </a:lvl6pPr>
          <a:lvl7pPr marL="1714500" indent="-285750" algn="l">
            <a:defRPr sz="2800"/>
          </a:lvl7pPr>
          <a:lvl8pPr marL="2000250" indent="-285750" algn="l">
            <a:defRPr sz="2800"/>
          </a:lvl8pPr>
          <a:lvl9pPr marL="2286000" indent="-285750" algn="l">
            <a:defRPr sz="28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>
              <a:solidFill>
                <a:schemeClr val="dk1"/>
              </a:solidFill>
            </a:rPr>
            <a:t>热爱教育事业</a:t>
          </a:r>
          <a:endParaRPr lang="zh-CN" altLang="en-US">
            <a:solidFill>
              <a:schemeClr val="dk1"/>
            </a:solidFill>
          </a:endParaRPr>
        </a:p>
      </dsp:txBody>
      <dsp:txXfrm>
        <a:off x="164737" y="416440"/>
        <a:ext cx="3821430" cy="1194197"/>
      </dsp:txXfrm>
    </dsp:sp>
    <dsp:sp modelId="{28ADC5EC-F0D3-4E8C-B6D5-614114BB7A84}">
      <dsp:nvSpPr>
        <dsp:cNvPr id="4" name="矩形 3"/>
        <dsp:cNvSpPr/>
      </dsp:nvSpPr>
      <dsp:spPr bwMode="white">
        <a:xfrm>
          <a:off x="5511" y="243944"/>
          <a:ext cx="835938" cy="1253907"/>
        </a:xfrm>
        <a:prstGeom prst="rect">
          <a:avLst/>
        </a:prstGeom>
      </dsp:spPr>
      <dsp:style>
        <a:lnRef idx="2">
          <a:schemeClr val="lt1"/>
        </a:lnRef>
        <a:fillRef idx="1">
          <a:schemeClr val="accent4">
            <a:tint val="50000"/>
            <a:hueOff val="0"/>
            <a:satOff val="0"/>
            <a:lumOff val="0"/>
            <a:alpha val="100000"/>
          </a:schemeClr>
        </a:fillRef>
        <a:effectRef idx="0">
          <a:scrgbClr r="0" g="0" b="0"/>
        </a:effectRef>
        <a:fontRef idx="minor"/>
      </dsp:style>
      <dsp:txXfrm>
        <a:off x="5511" y="243944"/>
        <a:ext cx="835938" cy="1253907"/>
      </dsp:txXfrm>
    </dsp:sp>
    <dsp:sp modelId="{7DB282D5-F713-4A85-A4CF-FCCD1C2C3C3D}">
      <dsp:nvSpPr>
        <dsp:cNvPr id="5" name="矩形 4"/>
        <dsp:cNvSpPr/>
      </dsp:nvSpPr>
      <dsp:spPr bwMode="white">
        <a:xfrm>
          <a:off x="4309160" y="416440"/>
          <a:ext cx="3821430" cy="1194197"/>
        </a:xfrm>
        <a:prstGeom prst="rect">
          <a:avLst/>
        </a:prstGeom>
      </dsp:spPr>
      <dsp:style>
        <a:lnRef idx="1">
          <a:schemeClr val="accent4"/>
        </a:lnRef>
        <a:fillRef idx="1">
          <a:schemeClr val="lt1">
            <a:alpha val="40000"/>
          </a:schemeClr>
        </a:fillRef>
        <a:effectRef idx="0">
          <a:scrgbClr r="0" g="0" b="0"/>
        </a:effectRef>
        <a:fontRef idx="minor"/>
      </dsp:style>
      <dsp:txBody>
        <a:bodyPr vert="horz" wrap="square" lIns="808869" tIns="140970" rIns="140970" bIns="140970" anchor="ctr"/>
        <a:lstStyle>
          <a:lvl1pPr algn="l">
            <a:defRPr sz="3700"/>
          </a:lvl1pPr>
          <a:lvl2pPr marL="285750" indent="-285750" algn="l">
            <a:defRPr sz="2800"/>
          </a:lvl2pPr>
          <a:lvl3pPr marL="571500" indent="-285750" algn="l">
            <a:defRPr sz="2800"/>
          </a:lvl3pPr>
          <a:lvl4pPr marL="857250" indent="-285750" algn="l">
            <a:defRPr sz="2800"/>
          </a:lvl4pPr>
          <a:lvl5pPr marL="1143000" indent="-285750" algn="l">
            <a:defRPr sz="2800"/>
          </a:lvl5pPr>
          <a:lvl6pPr marL="1428750" indent="-285750" algn="l">
            <a:defRPr sz="2800"/>
          </a:lvl6pPr>
          <a:lvl7pPr marL="1714500" indent="-285750" algn="l">
            <a:defRPr sz="2800"/>
          </a:lvl7pPr>
          <a:lvl8pPr marL="2000250" indent="-285750" algn="l">
            <a:defRPr sz="2800"/>
          </a:lvl8pPr>
          <a:lvl9pPr marL="2286000" indent="-285750" algn="l">
            <a:defRPr sz="28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>
              <a:solidFill>
                <a:schemeClr val="dk1"/>
              </a:solidFill>
            </a:rPr>
            <a:t>热爱幼儿</a:t>
          </a:r>
          <a:endParaRPr lang="zh-CN" altLang="en-US">
            <a:solidFill>
              <a:schemeClr val="dk1"/>
            </a:solidFill>
          </a:endParaRPr>
        </a:p>
      </dsp:txBody>
      <dsp:txXfrm>
        <a:off x="4309160" y="416440"/>
        <a:ext cx="3821430" cy="1194197"/>
      </dsp:txXfrm>
    </dsp:sp>
    <dsp:sp modelId="{E540E1E5-3190-4D7A-924E-F3721DD42C80}">
      <dsp:nvSpPr>
        <dsp:cNvPr id="6" name="矩形 5"/>
        <dsp:cNvSpPr/>
      </dsp:nvSpPr>
      <dsp:spPr bwMode="white">
        <a:xfrm>
          <a:off x="4149934" y="243944"/>
          <a:ext cx="835938" cy="1253907"/>
        </a:xfrm>
        <a:prstGeom prst="rect">
          <a:avLst/>
        </a:prstGeom>
      </dsp:spPr>
      <dsp:style>
        <a:lnRef idx="2">
          <a:schemeClr val="lt1"/>
        </a:lnRef>
        <a:fillRef idx="1">
          <a:schemeClr val="accent4">
            <a:tint val="50000"/>
            <a:hueOff val="5730000"/>
            <a:satOff val="-29999"/>
            <a:lumOff val="-2352"/>
            <a:alpha val="100000"/>
          </a:schemeClr>
        </a:fillRef>
        <a:effectRef idx="0">
          <a:scrgbClr r="0" g="0" b="0"/>
        </a:effectRef>
        <a:fontRef idx="minor"/>
      </dsp:style>
      <dsp:txXfrm>
        <a:off x="4149934" y="243944"/>
        <a:ext cx="835938" cy="1253907"/>
      </dsp:txXfrm>
    </dsp:sp>
    <dsp:sp modelId="{DDC636F0-514D-4C8C-930F-9577741FD626}">
      <dsp:nvSpPr>
        <dsp:cNvPr id="7" name="矩形 6"/>
        <dsp:cNvSpPr/>
      </dsp:nvSpPr>
      <dsp:spPr bwMode="white">
        <a:xfrm>
          <a:off x="2234883" y="1905769"/>
          <a:ext cx="3821430" cy="1194197"/>
        </a:xfrm>
        <a:prstGeom prst="rect">
          <a:avLst/>
        </a:prstGeom>
      </dsp:spPr>
      <dsp:style>
        <a:lnRef idx="1">
          <a:schemeClr val="accent4"/>
        </a:lnRef>
        <a:fillRef idx="1">
          <a:schemeClr val="lt1">
            <a:alpha val="40000"/>
          </a:schemeClr>
        </a:fillRef>
        <a:effectRef idx="0">
          <a:scrgbClr r="0" g="0" b="0"/>
        </a:effectRef>
        <a:fontRef idx="minor"/>
      </dsp:style>
      <dsp:txBody>
        <a:bodyPr vert="horz" wrap="square" lIns="808869" tIns="140970" rIns="140970" bIns="140970" anchor="ctr"/>
        <a:lstStyle>
          <a:lvl1pPr algn="l">
            <a:defRPr sz="3700"/>
          </a:lvl1pPr>
          <a:lvl2pPr marL="285750" indent="-285750" algn="l">
            <a:defRPr sz="2800"/>
          </a:lvl2pPr>
          <a:lvl3pPr marL="571500" indent="-285750" algn="l">
            <a:defRPr sz="2800"/>
          </a:lvl3pPr>
          <a:lvl4pPr marL="857250" indent="-285750" algn="l">
            <a:defRPr sz="2800"/>
          </a:lvl4pPr>
          <a:lvl5pPr marL="1143000" indent="-285750" algn="l">
            <a:defRPr sz="2800"/>
          </a:lvl5pPr>
          <a:lvl6pPr marL="1428750" indent="-285750" algn="l">
            <a:defRPr sz="2800"/>
          </a:lvl6pPr>
          <a:lvl7pPr marL="1714500" indent="-285750" algn="l">
            <a:defRPr sz="2800"/>
          </a:lvl7pPr>
          <a:lvl8pPr marL="2000250" indent="-285750" algn="l">
            <a:defRPr sz="2800"/>
          </a:lvl8pPr>
          <a:lvl9pPr marL="2286000" indent="-285750" algn="l">
            <a:defRPr sz="28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>
              <a:solidFill>
                <a:schemeClr val="dk1"/>
              </a:solidFill>
            </a:rPr>
            <a:t>为人师表</a:t>
          </a:r>
          <a:endParaRPr lang="zh-CN" altLang="en-US">
            <a:solidFill>
              <a:schemeClr val="dk1"/>
            </a:solidFill>
          </a:endParaRPr>
        </a:p>
      </dsp:txBody>
      <dsp:txXfrm>
        <a:off x="2234883" y="1905769"/>
        <a:ext cx="3821430" cy="1194197"/>
      </dsp:txXfrm>
    </dsp:sp>
    <dsp:sp modelId="{D49C84B4-3214-4976-9075-25A998075DEC}">
      <dsp:nvSpPr>
        <dsp:cNvPr id="8" name="矩形 7"/>
        <dsp:cNvSpPr/>
      </dsp:nvSpPr>
      <dsp:spPr bwMode="white">
        <a:xfrm>
          <a:off x="2075656" y="1733274"/>
          <a:ext cx="835938" cy="1253907"/>
        </a:xfrm>
        <a:prstGeom prst="rect">
          <a:avLst/>
        </a:prstGeom>
      </dsp:spPr>
      <dsp:style>
        <a:lnRef idx="2">
          <a:schemeClr val="lt1"/>
        </a:lnRef>
        <a:fillRef idx="1">
          <a:schemeClr val="accent4">
            <a:tint val="50000"/>
            <a:hueOff val="11460000"/>
            <a:satOff val="-59999"/>
            <a:lumOff val="-4705"/>
            <a:alpha val="100000"/>
          </a:schemeClr>
        </a:fillRef>
        <a:effectRef idx="0">
          <a:scrgbClr r="0" g="0" b="0"/>
        </a:effectRef>
        <a:fontRef idx="minor"/>
      </dsp:style>
      <dsp:txXfrm>
        <a:off x="2075656" y="1733274"/>
        <a:ext cx="835938" cy="125390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8128000" cy="3343910"/>
        <a:chOff x="0" y="0"/>
        <a:chExt cx="8128000" cy="3343910"/>
      </a:xfrm>
    </dsp:grpSpPr>
    <dsp:sp modelId="{DFFBD932-985D-4E5B-A0C5-9B8CC977C2DC}">
      <dsp:nvSpPr>
        <dsp:cNvPr id="3" name="矩形 2"/>
        <dsp:cNvSpPr/>
      </dsp:nvSpPr>
      <dsp:spPr bwMode="white">
        <a:xfrm>
          <a:off x="164737" y="416440"/>
          <a:ext cx="3821430" cy="1194197"/>
        </a:xfrm>
        <a:prstGeom prst="rect">
          <a:avLst/>
        </a:prstGeom>
      </dsp:spPr>
      <dsp:style>
        <a:lnRef idx="1">
          <a:schemeClr val="accent4"/>
        </a:lnRef>
        <a:fillRef idx="1">
          <a:schemeClr val="lt1">
            <a:alpha val="40000"/>
          </a:schemeClr>
        </a:fillRef>
        <a:effectRef idx="0">
          <a:scrgbClr r="0" g="0" b="0"/>
        </a:effectRef>
        <a:fontRef idx="minor"/>
      </dsp:style>
      <dsp:txBody>
        <a:bodyPr vert="horz" wrap="square" lIns="808869" tIns="140970" rIns="140970" bIns="140970" anchor="ctr"/>
        <a:lstStyle>
          <a:lvl1pPr algn="l">
            <a:defRPr sz="3700"/>
          </a:lvl1pPr>
          <a:lvl2pPr marL="285750" indent="-285750" algn="l">
            <a:defRPr sz="2800"/>
          </a:lvl2pPr>
          <a:lvl3pPr marL="571500" indent="-285750" algn="l">
            <a:defRPr sz="2800"/>
          </a:lvl3pPr>
          <a:lvl4pPr marL="857250" indent="-285750" algn="l">
            <a:defRPr sz="2800"/>
          </a:lvl4pPr>
          <a:lvl5pPr marL="1143000" indent="-285750" algn="l">
            <a:defRPr sz="2800"/>
          </a:lvl5pPr>
          <a:lvl6pPr marL="1428750" indent="-285750" algn="l">
            <a:defRPr sz="2800"/>
          </a:lvl6pPr>
          <a:lvl7pPr marL="1714500" indent="-285750" algn="l">
            <a:defRPr sz="2800"/>
          </a:lvl7pPr>
          <a:lvl8pPr marL="2000250" indent="-285750" algn="l">
            <a:defRPr sz="2800"/>
          </a:lvl8pPr>
          <a:lvl9pPr marL="2286000" indent="-285750" algn="l">
            <a:defRPr sz="28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>
              <a:solidFill>
                <a:schemeClr val="dk1"/>
              </a:solidFill>
            </a:rPr>
            <a:t>热爱教育事业</a:t>
          </a:r>
          <a:endParaRPr lang="zh-CN" altLang="en-US">
            <a:solidFill>
              <a:schemeClr val="dk1"/>
            </a:solidFill>
          </a:endParaRPr>
        </a:p>
      </dsp:txBody>
      <dsp:txXfrm>
        <a:off x="164737" y="416440"/>
        <a:ext cx="3821430" cy="1194197"/>
      </dsp:txXfrm>
    </dsp:sp>
    <dsp:sp modelId="{28ADC5EC-F0D3-4E8C-B6D5-614114BB7A84}">
      <dsp:nvSpPr>
        <dsp:cNvPr id="4" name="矩形 3"/>
        <dsp:cNvSpPr/>
      </dsp:nvSpPr>
      <dsp:spPr bwMode="white">
        <a:xfrm>
          <a:off x="5511" y="243944"/>
          <a:ext cx="835938" cy="1253907"/>
        </a:xfrm>
        <a:prstGeom prst="rect">
          <a:avLst/>
        </a:prstGeom>
      </dsp:spPr>
      <dsp:style>
        <a:lnRef idx="2">
          <a:schemeClr val="lt1"/>
        </a:lnRef>
        <a:fillRef idx="1">
          <a:schemeClr val="accent4">
            <a:tint val="50000"/>
            <a:hueOff val="0"/>
            <a:satOff val="0"/>
            <a:lumOff val="0"/>
            <a:alpha val="100000"/>
          </a:schemeClr>
        </a:fillRef>
        <a:effectRef idx="0">
          <a:scrgbClr r="0" g="0" b="0"/>
        </a:effectRef>
        <a:fontRef idx="minor"/>
      </dsp:style>
      <dsp:txXfrm>
        <a:off x="5511" y="243944"/>
        <a:ext cx="835938" cy="1253907"/>
      </dsp:txXfrm>
    </dsp:sp>
    <dsp:sp modelId="{7DB282D5-F713-4A85-A4CF-FCCD1C2C3C3D}">
      <dsp:nvSpPr>
        <dsp:cNvPr id="5" name="矩形 4"/>
        <dsp:cNvSpPr/>
      </dsp:nvSpPr>
      <dsp:spPr bwMode="white">
        <a:xfrm>
          <a:off x="4309160" y="416440"/>
          <a:ext cx="3821430" cy="1194197"/>
        </a:xfrm>
        <a:prstGeom prst="rect">
          <a:avLst/>
        </a:prstGeom>
      </dsp:spPr>
      <dsp:style>
        <a:lnRef idx="1">
          <a:schemeClr val="accent4"/>
        </a:lnRef>
        <a:fillRef idx="1">
          <a:schemeClr val="lt1">
            <a:alpha val="40000"/>
          </a:schemeClr>
        </a:fillRef>
        <a:effectRef idx="0">
          <a:scrgbClr r="0" g="0" b="0"/>
        </a:effectRef>
        <a:fontRef idx="minor"/>
      </dsp:style>
      <dsp:txBody>
        <a:bodyPr vert="horz" wrap="square" lIns="808869" tIns="140970" rIns="140970" bIns="140970" anchor="ctr"/>
        <a:lstStyle>
          <a:lvl1pPr algn="l">
            <a:defRPr sz="3700"/>
          </a:lvl1pPr>
          <a:lvl2pPr marL="285750" indent="-285750" algn="l">
            <a:defRPr sz="2800"/>
          </a:lvl2pPr>
          <a:lvl3pPr marL="571500" indent="-285750" algn="l">
            <a:defRPr sz="2800"/>
          </a:lvl3pPr>
          <a:lvl4pPr marL="857250" indent="-285750" algn="l">
            <a:defRPr sz="2800"/>
          </a:lvl4pPr>
          <a:lvl5pPr marL="1143000" indent="-285750" algn="l">
            <a:defRPr sz="2800"/>
          </a:lvl5pPr>
          <a:lvl6pPr marL="1428750" indent="-285750" algn="l">
            <a:defRPr sz="2800"/>
          </a:lvl6pPr>
          <a:lvl7pPr marL="1714500" indent="-285750" algn="l">
            <a:defRPr sz="2800"/>
          </a:lvl7pPr>
          <a:lvl8pPr marL="2000250" indent="-285750" algn="l">
            <a:defRPr sz="2800"/>
          </a:lvl8pPr>
          <a:lvl9pPr marL="2286000" indent="-285750" algn="l">
            <a:defRPr sz="28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>
              <a:solidFill>
                <a:schemeClr val="dk1"/>
              </a:solidFill>
            </a:rPr>
            <a:t>热爱幼儿</a:t>
          </a:r>
          <a:endParaRPr lang="zh-CN" altLang="en-US">
            <a:solidFill>
              <a:schemeClr val="dk1"/>
            </a:solidFill>
          </a:endParaRPr>
        </a:p>
      </dsp:txBody>
      <dsp:txXfrm>
        <a:off x="4309160" y="416440"/>
        <a:ext cx="3821430" cy="1194197"/>
      </dsp:txXfrm>
    </dsp:sp>
    <dsp:sp modelId="{E540E1E5-3190-4D7A-924E-F3721DD42C80}">
      <dsp:nvSpPr>
        <dsp:cNvPr id="6" name="矩形 5"/>
        <dsp:cNvSpPr/>
      </dsp:nvSpPr>
      <dsp:spPr bwMode="white">
        <a:xfrm>
          <a:off x="4149934" y="243944"/>
          <a:ext cx="835938" cy="1253907"/>
        </a:xfrm>
        <a:prstGeom prst="rect">
          <a:avLst/>
        </a:prstGeom>
      </dsp:spPr>
      <dsp:style>
        <a:lnRef idx="2">
          <a:schemeClr val="lt1"/>
        </a:lnRef>
        <a:fillRef idx="1">
          <a:schemeClr val="accent4">
            <a:tint val="50000"/>
            <a:hueOff val="5730000"/>
            <a:satOff val="-29999"/>
            <a:lumOff val="-2352"/>
            <a:alpha val="100000"/>
          </a:schemeClr>
        </a:fillRef>
        <a:effectRef idx="0">
          <a:scrgbClr r="0" g="0" b="0"/>
        </a:effectRef>
        <a:fontRef idx="minor"/>
      </dsp:style>
      <dsp:txXfrm>
        <a:off x="4149934" y="243944"/>
        <a:ext cx="835938" cy="1253907"/>
      </dsp:txXfrm>
    </dsp:sp>
    <dsp:sp modelId="{DDC636F0-514D-4C8C-930F-9577741FD626}">
      <dsp:nvSpPr>
        <dsp:cNvPr id="7" name="矩形 6"/>
        <dsp:cNvSpPr/>
      </dsp:nvSpPr>
      <dsp:spPr bwMode="white">
        <a:xfrm>
          <a:off x="2234883" y="1905769"/>
          <a:ext cx="3821430" cy="1194197"/>
        </a:xfrm>
        <a:prstGeom prst="rect">
          <a:avLst/>
        </a:prstGeom>
      </dsp:spPr>
      <dsp:style>
        <a:lnRef idx="1">
          <a:schemeClr val="accent4"/>
        </a:lnRef>
        <a:fillRef idx="1">
          <a:schemeClr val="lt1">
            <a:alpha val="40000"/>
          </a:schemeClr>
        </a:fillRef>
        <a:effectRef idx="0">
          <a:scrgbClr r="0" g="0" b="0"/>
        </a:effectRef>
        <a:fontRef idx="minor"/>
      </dsp:style>
      <dsp:txBody>
        <a:bodyPr vert="horz" wrap="square" lIns="808869" tIns="140970" rIns="140970" bIns="140970" anchor="ctr"/>
        <a:lstStyle>
          <a:lvl1pPr algn="l">
            <a:defRPr sz="3700"/>
          </a:lvl1pPr>
          <a:lvl2pPr marL="285750" indent="-285750" algn="l">
            <a:defRPr sz="2800"/>
          </a:lvl2pPr>
          <a:lvl3pPr marL="571500" indent="-285750" algn="l">
            <a:defRPr sz="2800"/>
          </a:lvl3pPr>
          <a:lvl4pPr marL="857250" indent="-285750" algn="l">
            <a:defRPr sz="2800"/>
          </a:lvl4pPr>
          <a:lvl5pPr marL="1143000" indent="-285750" algn="l">
            <a:defRPr sz="2800"/>
          </a:lvl5pPr>
          <a:lvl6pPr marL="1428750" indent="-285750" algn="l">
            <a:defRPr sz="2800"/>
          </a:lvl6pPr>
          <a:lvl7pPr marL="1714500" indent="-285750" algn="l">
            <a:defRPr sz="2800"/>
          </a:lvl7pPr>
          <a:lvl8pPr marL="2000250" indent="-285750" algn="l">
            <a:defRPr sz="2800"/>
          </a:lvl8pPr>
          <a:lvl9pPr marL="2286000" indent="-285750" algn="l">
            <a:defRPr sz="28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>
              <a:solidFill>
                <a:schemeClr val="dk1"/>
              </a:solidFill>
            </a:rPr>
            <a:t>为人师表</a:t>
          </a:r>
          <a:endParaRPr lang="zh-CN" altLang="en-US">
            <a:solidFill>
              <a:schemeClr val="dk1"/>
            </a:solidFill>
          </a:endParaRPr>
        </a:p>
      </dsp:txBody>
      <dsp:txXfrm>
        <a:off x="2234883" y="1905769"/>
        <a:ext cx="3821430" cy="1194197"/>
      </dsp:txXfrm>
    </dsp:sp>
    <dsp:sp modelId="{D49C84B4-3214-4976-9075-25A998075DEC}">
      <dsp:nvSpPr>
        <dsp:cNvPr id="8" name="矩形 7"/>
        <dsp:cNvSpPr/>
      </dsp:nvSpPr>
      <dsp:spPr bwMode="white">
        <a:xfrm>
          <a:off x="2075656" y="1733274"/>
          <a:ext cx="835938" cy="1253907"/>
        </a:xfrm>
        <a:prstGeom prst="rect">
          <a:avLst/>
        </a:prstGeom>
      </dsp:spPr>
      <dsp:style>
        <a:lnRef idx="2">
          <a:schemeClr val="lt1"/>
        </a:lnRef>
        <a:fillRef idx="1">
          <a:schemeClr val="accent4">
            <a:tint val="50000"/>
            <a:hueOff val="11460000"/>
            <a:satOff val="-59999"/>
            <a:lumOff val="-4705"/>
            <a:alpha val="100000"/>
          </a:schemeClr>
        </a:fillRef>
        <a:effectRef idx="0">
          <a:scrgbClr r="0" g="0" b="0"/>
        </a:effectRef>
        <a:fontRef idx="minor"/>
      </dsp:style>
      <dsp:txXfrm>
        <a:off x="2075656" y="1733274"/>
        <a:ext cx="835938" cy="125390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8128000" cy="3343910"/>
        <a:chOff x="0" y="0"/>
        <a:chExt cx="8128000" cy="3343910"/>
      </a:xfrm>
    </dsp:grpSpPr>
    <dsp:sp modelId="{DFFBD932-985D-4E5B-A0C5-9B8CC977C2DC}">
      <dsp:nvSpPr>
        <dsp:cNvPr id="3" name="矩形 2"/>
        <dsp:cNvSpPr/>
      </dsp:nvSpPr>
      <dsp:spPr bwMode="white">
        <a:xfrm>
          <a:off x="164737" y="416440"/>
          <a:ext cx="3821430" cy="1194197"/>
        </a:xfrm>
        <a:prstGeom prst="rect">
          <a:avLst/>
        </a:prstGeom>
      </dsp:spPr>
      <dsp:style>
        <a:lnRef idx="1">
          <a:schemeClr val="accent4"/>
        </a:lnRef>
        <a:fillRef idx="1">
          <a:schemeClr val="lt1">
            <a:alpha val="40000"/>
          </a:schemeClr>
        </a:fillRef>
        <a:effectRef idx="0">
          <a:scrgbClr r="0" g="0" b="0"/>
        </a:effectRef>
        <a:fontRef idx="minor"/>
      </dsp:style>
      <dsp:txBody>
        <a:bodyPr vert="horz" wrap="square" lIns="808869" tIns="140970" rIns="140970" bIns="140970" anchor="ctr"/>
        <a:lstStyle>
          <a:lvl1pPr algn="l">
            <a:defRPr sz="3700"/>
          </a:lvl1pPr>
          <a:lvl2pPr marL="285750" indent="-285750" algn="l">
            <a:defRPr sz="2800"/>
          </a:lvl2pPr>
          <a:lvl3pPr marL="571500" indent="-285750" algn="l">
            <a:defRPr sz="2800"/>
          </a:lvl3pPr>
          <a:lvl4pPr marL="857250" indent="-285750" algn="l">
            <a:defRPr sz="2800"/>
          </a:lvl4pPr>
          <a:lvl5pPr marL="1143000" indent="-285750" algn="l">
            <a:defRPr sz="2800"/>
          </a:lvl5pPr>
          <a:lvl6pPr marL="1428750" indent="-285750" algn="l">
            <a:defRPr sz="2800"/>
          </a:lvl6pPr>
          <a:lvl7pPr marL="1714500" indent="-285750" algn="l">
            <a:defRPr sz="2800"/>
          </a:lvl7pPr>
          <a:lvl8pPr marL="2000250" indent="-285750" algn="l">
            <a:defRPr sz="2800"/>
          </a:lvl8pPr>
          <a:lvl9pPr marL="2286000" indent="-285750" algn="l">
            <a:defRPr sz="28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>
              <a:solidFill>
                <a:schemeClr val="dk1"/>
              </a:solidFill>
            </a:rPr>
            <a:t>热爱教育事业</a:t>
          </a:r>
          <a:endParaRPr lang="zh-CN" altLang="en-US">
            <a:solidFill>
              <a:schemeClr val="dk1"/>
            </a:solidFill>
          </a:endParaRPr>
        </a:p>
      </dsp:txBody>
      <dsp:txXfrm>
        <a:off x="164737" y="416440"/>
        <a:ext cx="3821430" cy="1194197"/>
      </dsp:txXfrm>
    </dsp:sp>
    <dsp:sp modelId="{28ADC5EC-F0D3-4E8C-B6D5-614114BB7A84}">
      <dsp:nvSpPr>
        <dsp:cNvPr id="4" name="矩形 3"/>
        <dsp:cNvSpPr/>
      </dsp:nvSpPr>
      <dsp:spPr bwMode="white">
        <a:xfrm>
          <a:off x="5511" y="243944"/>
          <a:ext cx="835938" cy="1253907"/>
        </a:xfrm>
        <a:prstGeom prst="rect">
          <a:avLst/>
        </a:prstGeom>
      </dsp:spPr>
      <dsp:style>
        <a:lnRef idx="2">
          <a:schemeClr val="lt1"/>
        </a:lnRef>
        <a:fillRef idx="1">
          <a:schemeClr val="accent4">
            <a:tint val="50000"/>
            <a:hueOff val="0"/>
            <a:satOff val="0"/>
            <a:lumOff val="0"/>
            <a:alpha val="100000"/>
          </a:schemeClr>
        </a:fillRef>
        <a:effectRef idx="0">
          <a:scrgbClr r="0" g="0" b="0"/>
        </a:effectRef>
        <a:fontRef idx="minor"/>
      </dsp:style>
      <dsp:txXfrm>
        <a:off x="5511" y="243944"/>
        <a:ext cx="835938" cy="1253907"/>
      </dsp:txXfrm>
    </dsp:sp>
    <dsp:sp modelId="{7DB282D5-F713-4A85-A4CF-FCCD1C2C3C3D}">
      <dsp:nvSpPr>
        <dsp:cNvPr id="5" name="矩形 4"/>
        <dsp:cNvSpPr/>
      </dsp:nvSpPr>
      <dsp:spPr bwMode="white">
        <a:xfrm>
          <a:off x="4309160" y="416440"/>
          <a:ext cx="3821430" cy="1194197"/>
        </a:xfrm>
        <a:prstGeom prst="rect">
          <a:avLst/>
        </a:prstGeom>
      </dsp:spPr>
      <dsp:style>
        <a:lnRef idx="1">
          <a:schemeClr val="accent4"/>
        </a:lnRef>
        <a:fillRef idx="1">
          <a:schemeClr val="lt1">
            <a:alpha val="40000"/>
          </a:schemeClr>
        </a:fillRef>
        <a:effectRef idx="0">
          <a:scrgbClr r="0" g="0" b="0"/>
        </a:effectRef>
        <a:fontRef idx="minor"/>
      </dsp:style>
      <dsp:txBody>
        <a:bodyPr vert="horz" wrap="square" lIns="808869" tIns="140970" rIns="140970" bIns="140970" anchor="ctr"/>
        <a:lstStyle>
          <a:lvl1pPr algn="l">
            <a:defRPr sz="3700"/>
          </a:lvl1pPr>
          <a:lvl2pPr marL="285750" indent="-285750" algn="l">
            <a:defRPr sz="2800"/>
          </a:lvl2pPr>
          <a:lvl3pPr marL="571500" indent="-285750" algn="l">
            <a:defRPr sz="2800"/>
          </a:lvl3pPr>
          <a:lvl4pPr marL="857250" indent="-285750" algn="l">
            <a:defRPr sz="2800"/>
          </a:lvl4pPr>
          <a:lvl5pPr marL="1143000" indent="-285750" algn="l">
            <a:defRPr sz="2800"/>
          </a:lvl5pPr>
          <a:lvl6pPr marL="1428750" indent="-285750" algn="l">
            <a:defRPr sz="2800"/>
          </a:lvl6pPr>
          <a:lvl7pPr marL="1714500" indent="-285750" algn="l">
            <a:defRPr sz="2800"/>
          </a:lvl7pPr>
          <a:lvl8pPr marL="2000250" indent="-285750" algn="l">
            <a:defRPr sz="2800"/>
          </a:lvl8pPr>
          <a:lvl9pPr marL="2286000" indent="-285750" algn="l">
            <a:defRPr sz="28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>
              <a:solidFill>
                <a:schemeClr val="dk1"/>
              </a:solidFill>
            </a:rPr>
            <a:t>热爱幼儿</a:t>
          </a:r>
          <a:endParaRPr lang="zh-CN" altLang="en-US">
            <a:solidFill>
              <a:schemeClr val="dk1"/>
            </a:solidFill>
          </a:endParaRPr>
        </a:p>
      </dsp:txBody>
      <dsp:txXfrm>
        <a:off x="4309160" y="416440"/>
        <a:ext cx="3821430" cy="1194197"/>
      </dsp:txXfrm>
    </dsp:sp>
    <dsp:sp modelId="{E540E1E5-3190-4D7A-924E-F3721DD42C80}">
      <dsp:nvSpPr>
        <dsp:cNvPr id="6" name="矩形 5"/>
        <dsp:cNvSpPr/>
      </dsp:nvSpPr>
      <dsp:spPr bwMode="white">
        <a:xfrm>
          <a:off x="4149934" y="243944"/>
          <a:ext cx="835938" cy="1253907"/>
        </a:xfrm>
        <a:prstGeom prst="rect">
          <a:avLst/>
        </a:prstGeom>
      </dsp:spPr>
      <dsp:style>
        <a:lnRef idx="2">
          <a:schemeClr val="lt1"/>
        </a:lnRef>
        <a:fillRef idx="1">
          <a:schemeClr val="accent4">
            <a:tint val="50000"/>
            <a:hueOff val="5730000"/>
            <a:satOff val="-29999"/>
            <a:lumOff val="-2352"/>
            <a:alpha val="100000"/>
          </a:schemeClr>
        </a:fillRef>
        <a:effectRef idx="0">
          <a:scrgbClr r="0" g="0" b="0"/>
        </a:effectRef>
        <a:fontRef idx="minor"/>
      </dsp:style>
      <dsp:txXfrm>
        <a:off x="4149934" y="243944"/>
        <a:ext cx="835938" cy="1253907"/>
      </dsp:txXfrm>
    </dsp:sp>
    <dsp:sp modelId="{DDC636F0-514D-4C8C-930F-9577741FD626}">
      <dsp:nvSpPr>
        <dsp:cNvPr id="7" name="矩形 6"/>
        <dsp:cNvSpPr/>
      </dsp:nvSpPr>
      <dsp:spPr bwMode="white">
        <a:xfrm>
          <a:off x="2234883" y="1905769"/>
          <a:ext cx="3821430" cy="1194197"/>
        </a:xfrm>
        <a:prstGeom prst="rect">
          <a:avLst/>
        </a:prstGeom>
      </dsp:spPr>
      <dsp:style>
        <a:lnRef idx="1">
          <a:schemeClr val="accent4"/>
        </a:lnRef>
        <a:fillRef idx="1">
          <a:schemeClr val="lt1">
            <a:alpha val="40000"/>
          </a:schemeClr>
        </a:fillRef>
        <a:effectRef idx="0">
          <a:scrgbClr r="0" g="0" b="0"/>
        </a:effectRef>
        <a:fontRef idx="minor"/>
      </dsp:style>
      <dsp:txBody>
        <a:bodyPr vert="horz" wrap="square" lIns="808869" tIns="140970" rIns="140970" bIns="140970" anchor="ctr"/>
        <a:lstStyle>
          <a:lvl1pPr algn="l">
            <a:defRPr sz="3700"/>
          </a:lvl1pPr>
          <a:lvl2pPr marL="285750" indent="-285750" algn="l">
            <a:defRPr sz="2800"/>
          </a:lvl2pPr>
          <a:lvl3pPr marL="571500" indent="-285750" algn="l">
            <a:defRPr sz="2800"/>
          </a:lvl3pPr>
          <a:lvl4pPr marL="857250" indent="-285750" algn="l">
            <a:defRPr sz="2800"/>
          </a:lvl4pPr>
          <a:lvl5pPr marL="1143000" indent="-285750" algn="l">
            <a:defRPr sz="2800"/>
          </a:lvl5pPr>
          <a:lvl6pPr marL="1428750" indent="-285750" algn="l">
            <a:defRPr sz="2800"/>
          </a:lvl6pPr>
          <a:lvl7pPr marL="1714500" indent="-285750" algn="l">
            <a:defRPr sz="2800"/>
          </a:lvl7pPr>
          <a:lvl8pPr marL="2000250" indent="-285750" algn="l">
            <a:defRPr sz="2800"/>
          </a:lvl8pPr>
          <a:lvl9pPr marL="2286000" indent="-285750" algn="l">
            <a:defRPr sz="28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>
              <a:solidFill>
                <a:schemeClr val="dk1"/>
              </a:solidFill>
            </a:rPr>
            <a:t>为人师表</a:t>
          </a:r>
          <a:endParaRPr lang="zh-CN" altLang="en-US">
            <a:solidFill>
              <a:schemeClr val="dk1"/>
            </a:solidFill>
          </a:endParaRPr>
        </a:p>
      </dsp:txBody>
      <dsp:txXfrm>
        <a:off x="2234883" y="1905769"/>
        <a:ext cx="3821430" cy="1194197"/>
      </dsp:txXfrm>
    </dsp:sp>
    <dsp:sp modelId="{D49C84B4-3214-4976-9075-25A998075DEC}">
      <dsp:nvSpPr>
        <dsp:cNvPr id="8" name="矩形 7"/>
        <dsp:cNvSpPr/>
      </dsp:nvSpPr>
      <dsp:spPr bwMode="white">
        <a:xfrm>
          <a:off x="2075656" y="1733274"/>
          <a:ext cx="835938" cy="1253907"/>
        </a:xfrm>
        <a:prstGeom prst="rect">
          <a:avLst/>
        </a:prstGeom>
      </dsp:spPr>
      <dsp:style>
        <a:lnRef idx="2">
          <a:schemeClr val="lt1"/>
        </a:lnRef>
        <a:fillRef idx="1">
          <a:schemeClr val="accent4">
            <a:tint val="50000"/>
            <a:hueOff val="11460000"/>
            <a:satOff val="-59999"/>
            <a:lumOff val="-4705"/>
            <a:alpha val="100000"/>
          </a:schemeClr>
        </a:fillRef>
        <a:effectRef idx="0">
          <a:scrgbClr r="0" g="0" b="0"/>
        </a:effectRef>
        <a:fontRef idx="minor"/>
      </dsp:style>
      <dsp:txXfrm>
        <a:off x="2075656" y="1733274"/>
        <a:ext cx="835938" cy="125390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7249160" cy="2822575"/>
        <a:chOff x="0" y="0"/>
        <a:chExt cx="7249160" cy="2822575"/>
      </a:xfrm>
    </dsp:grpSpPr>
    <dsp:sp modelId="{B1799245-8A88-4DFD-8913-C5C978690807}">
      <dsp:nvSpPr>
        <dsp:cNvPr id="6" name="同侧圆角矩形 5"/>
        <dsp:cNvSpPr/>
      </dsp:nvSpPr>
      <dsp:spPr bwMode="white">
        <a:xfrm rot="5400000">
          <a:off x="4378682" y="-1631298"/>
          <a:ext cx="1101493" cy="4639462"/>
        </a:xfrm>
        <a:prstGeom prst="round2SameRect">
          <a:avLst/>
        </a:prstGeom>
      </dsp:spPr>
      <dsp:style>
        <a:lnRef idx="2">
          <a:schemeClr val="accent4">
            <a:tint val="40000"/>
            <a:alpha val="90000"/>
            <a:hueOff val="0"/>
            <a:satOff val="0"/>
            <a:lumOff val="0"/>
            <a:alpha val="90196"/>
          </a:schemeClr>
        </a:lnRef>
        <a:fillRef idx="1">
          <a:schemeClr val="accent4">
            <a:tint val="40000"/>
            <a:alpha val="90000"/>
            <a:hueOff val="0"/>
            <a:satOff val="0"/>
            <a:lumOff val="0"/>
            <a:alpha val="90196"/>
          </a:schemeClr>
        </a:fillRef>
        <a:effectRef idx="0">
          <a:scrgbClr r="0" g="0" b="0"/>
        </a:effectRef>
        <a:fontRef idx="minor"/>
      </dsp:style>
      <dsp:txBody>
        <a:bodyPr rot="-5400000" vert="horz" wrap="square" lIns="95250" tIns="47625" rIns="95250" bIns="47625" anchor="ctr"/>
        <a:lstStyle>
          <a:lvl1pPr algn="l">
            <a:defRPr sz="2500"/>
          </a:lvl1pPr>
          <a:lvl2pPr marL="228600" indent="-228600" algn="l">
            <a:defRPr sz="2500"/>
          </a:lvl2pPr>
          <a:lvl3pPr marL="457200" indent="-228600" algn="l">
            <a:defRPr sz="2500"/>
          </a:lvl3pPr>
          <a:lvl4pPr marL="685800" indent="-228600" algn="l">
            <a:defRPr sz="2500"/>
          </a:lvl4pPr>
          <a:lvl5pPr marL="914400" indent="-228600" algn="l">
            <a:defRPr sz="2500"/>
          </a:lvl5pPr>
          <a:lvl6pPr marL="1143000" indent="-228600" algn="l">
            <a:defRPr sz="2500"/>
          </a:lvl6pPr>
          <a:lvl7pPr marL="1371600" indent="-228600" algn="l">
            <a:defRPr sz="2500"/>
          </a:lvl7pPr>
          <a:lvl8pPr marL="1600200" indent="-228600" algn="l">
            <a:defRPr sz="2500"/>
          </a:lvl8pPr>
          <a:lvl9pPr marL="1828800" indent="-228600" algn="l">
            <a:defRPr sz="25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>
              <a:solidFill>
                <a:schemeClr val="dk1"/>
              </a:solidFill>
            </a:rPr>
            <a:t>教育学、心理学</a:t>
          </a:r>
          <a:endParaRPr lang="zh-CN" altLang="en-US">
            <a:solidFill>
              <a:schemeClr val="dk1"/>
            </a:solidFill>
          </a:endParaRPr>
        </a:p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>
              <a:solidFill>
                <a:schemeClr val="dk1"/>
              </a:solidFill>
            </a:rPr>
            <a:t>卫生学、教法</a:t>
          </a:r>
          <a:endParaRPr lang="zh-CN" altLang="en-US">
            <a:solidFill>
              <a:schemeClr val="dk1"/>
            </a:solidFill>
          </a:endParaRPr>
        </a:p>
      </dsp:txBody>
      <dsp:txXfrm rot="5400000">
        <a:off x="4378682" y="-1631298"/>
        <a:ext cx="1101493" cy="4639462"/>
      </dsp:txXfrm>
    </dsp:sp>
    <dsp:sp modelId="{F8FCFA27-1E37-47F3-819F-CCC620DE8027}">
      <dsp:nvSpPr>
        <dsp:cNvPr id="5" name="圆角矩形 4"/>
        <dsp:cNvSpPr/>
      </dsp:nvSpPr>
      <dsp:spPr bwMode="white">
        <a:xfrm>
          <a:off x="0" y="0"/>
          <a:ext cx="2609698" cy="1376866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4">
            <a:hueOff val="0"/>
            <a:satOff val="0"/>
            <a:lumOff val="0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110489" tIns="55244" rIns="110489" bIns="55244" anchor="ctr"/>
        <a:lstStyle>
          <a:lvl1pPr algn="ctr">
            <a:defRPr sz="2900"/>
          </a:lvl1pPr>
          <a:lvl2pPr marL="228600" indent="-228600" algn="ctr">
            <a:defRPr sz="2200"/>
          </a:lvl2pPr>
          <a:lvl3pPr marL="457200" indent="-228600" algn="ctr">
            <a:defRPr sz="2200"/>
          </a:lvl3pPr>
          <a:lvl4pPr marL="685800" indent="-228600" algn="ctr">
            <a:defRPr sz="2200"/>
          </a:lvl4pPr>
          <a:lvl5pPr marL="914400" indent="-228600" algn="ctr">
            <a:defRPr sz="2200"/>
          </a:lvl5pPr>
          <a:lvl6pPr marL="1143000" indent="-228600" algn="ctr">
            <a:defRPr sz="2200"/>
          </a:lvl6pPr>
          <a:lvl7pPr marL="1371600" indent="-228600" algn="ctr">
            <a:defRPr sz="2200"/>
          </a:lvl7pPr>
          <a:lvl8pPr marL="1600200" indent="-228600" algn="ctr">
            <a:defRPr sz="2200"/>
          </a:lvl8pPr>
          <a:lvl9pPr marL="1828800" indent="-228600" algn="ctr">
            <a:defRPr sz="22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教育知识</a:t>
          </a:r>
          <a:endParaRPr lang="zh-CN" altLang="en-US"/>
        </a:p>
      </dsp:txBody>
      <dsp:txXfrm>
        <a:off x="0" y="0"/>
        <a:ext cx="2609698" cy="1376866"/>
      </dsp:txXfrm>
    </dsp:sp>
    <dsp:sp modelId="{F00652BC-5530-4BD7-A5E2-D7101737A3B5}">
      <dsp:nvSpPr>
        <dsp:cNvPr id="8" name="同侧圆角矩形 7"/>
        <dsp:cNvSpPr/>
      </dsp:nvSpPr>
      <dsp:spPr bwMode="white">
        <a:xfrm rot="5400000">
          <a:off x="4378682" y="-185589"/>
          <a:ext cx="1101493" cy="4639462"/>
        </a:xfrm>
        <a:prstGeom prst="round2SameRect">
          <a:avLst/>
        </a:prstGeom>
      </dsp:spPr>
      <dsp:style>
        <a:lnRef idx="2">
          <a:schemeClr val="accent4">
            <a:tint val="40000"/>
            <a:alpha val="90000"/>
            <a:hueOff val="11580000"/>
            <a:satOff val="-60783"/>
            <a:lumOff val="-3136"/>
            <a:alpha val="90196"/>
          </a:schemeClr>
        </a:lnRef>
        <a:fillRef idx="1">
          <a:schemeClr val="accent4">
            <a:tint val="40000"/>
            <a:alpha val="90000"/>
            <a:hueOff val="11580000"/>
            <a:satOff val="-60783"/>
            <a:lumOff val="-3136"/>
            <a:alpha val="90196"/>
          </a:schemeClr>
        </a:fillRef>
        <a:effectRef idx="0">
          <a:scrgbClr r="0" g="0" b="0"/>
        </a:effectRef>
        <a:fontRef idx="minor"/>
      </dsp:style>
      <dsp:txBody>
        <a:bodyPr rot="-5400000" vert="horz" wrap="square" lIns="95250" tIns="47625" rIns="95250" bIns="47625" anchor="ctr"/>
        <a:lstStyle>
          <a:lvl1pPr algn="l">
            <a:defRPr sz="2500"/>
          </a:lvl1pPr>
          <a:lvl2pPr marL="228600" indent="-228600" algn="l">
            <a:defRPr sz="2500"/>
          </a:lvl2pPr>
          <a:lvl3pPr marL="457200" indent="-228600" algn="l">
            <a:defRPr sz="2500"/>
          </a:lvl3pPr>
          <a:lvl4pPr marL="685800" indent="-228600" algn="l">
            <a:defRPr sz="2500"/>
          </a:lvl4pPr>
          <a:lvl5pPr marL="914400" indent="-228600" algn="l">
            <a:defRPr sz="2500"/>
          </a:lvl5pPr>
          <a:lvl6pPr marL="1143000" indent="-228600" algn="l">
            <a:defRPr sz="2500"/>
          </a:lvl6pPr>
          <a:lvl7pPr marL="1371600" indent="-228600" algn="l">
            <a:defRPr sz="2500"/>
          </a:lvl7pPr>
          <a:lvl8pPr marL="1600200" indent="-228600" algn="l">
            <a:defRPr sz="2500"/>
          </a:lvl8pPr>
          <a:lvl9pPr marL="1828800" indent="-228600" algn="l">
            <a:defRPr sz="25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>
              <a:solidFill>
                <a:schemeClr val="dk1"/>
              </a:solidFill>
            </a:rPr>
            <a:t>健康、语言、科学、</a:t>
          </a:r>
          <a:endParaRPr lang="zh-CN" altLang="en-US">
            <a:solidFill>
              <a:schemeClr val="dk1"/>
            </a:solidFill>
          </a:endParaRPr>
        </a:p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>
              <a:solidFill>
                <a:schemeClr val="dk1"/>
              </a:solidFill>
            </a:rPr>
            <a:t>艺术、社会</a:t>
          </a:r>
          <a:endParaRPr lang="zh-CN" altLang="en-US">
            <a:solidFill>
              <a:schemeClr val="dk1"/>
            </a:solidFill>
          </a:endParaRPr>
        </a:p>
      </dsp:txBody>
      <dsp:txXfrm rot="5400000">
        <a:off x="4378682" y="-185589"/>
        <a:ext cx="1101493" cy="4639462"/>
      </dsp:txXfrm>
    </dsp:sp>
    <dsp:sp modelId="{F3A1F871-519C-4E76-89EE-B8DB3D0BD125}">
      <dsp:nvSpPr>
        <dsp:cNvPr id="7" name="圆角矩形 6"/>
        <dsp:cNvSpPr/>
      </dsp:nvSpPr>
      <dsp:spPr bwMode="white">
        <a:xfrm>
          <a:off x="0" y="1445709"/>
          <a:ext cx="2609698" cy="1376866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4">
            <a:hueOff val="10380000"/>
            <a:satOff val="-47842"/>
            <a:lumOff val="1569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110489" tIns="55244" rIns="110489" bIns="55244" anchor="ctr"/>
        <a:lstStyle>
          <a:lvl1pPr algn="ctr">
            <a:defRPr sz="2900"/>
          </a:lvl1pPr>
          <a:lvl2pPr marL="228600" indent="-228600" algn="ctr">
            <a:defRPr sz="2200"/>
          </a:lvl2pPr>
          <a:lvl3pPr marL="457200" indent="-228600" algn="ctr">
            <a:defRPr sz="2200"/>
          </a:lvl3pPr>
          <a:lvl4pPr marL="685800" indent="-228600" algn="ctr">
            <a:defRPr sz="2200"/>
          </a:lvl4pPr>
          <a:lvl5pPr marL="914400" indent="-228600" algn="ctr">
            <a:defRPr sz="2200"/>
          </a:lvl5pPr>
          <a:lvl6pPr marL="1143000" indent="-228600" algn="ctr">
            <a:defRPr sz="2200"/>
          </a:lvl6pPr>
          <a:lvl7pPr marL="1371600" indent="-228600" algn="ctr">
            <a:defRPr sz="2200"/>
          </a:lvl7pPr>
          <a:lvl8pPr marL="1600200" indent="-228600" algn="ctr">
            <a:defRPr sz="2200"/>
          </a:lvl8pPr>
          <a:lvl9pPr marL="1828800" indent="-228600" algn="ctr">
            <a:defRPr sz="22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科学文化</a:t>
          </a:r>
          <a:endParaRPr lang="zh-CN" altLang="en-US"/>
        </a:p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知识</a:t>
          </a:r>
          <a:endParaRPr lang="zh-CN" altLang="en-US"/>
        </a:p>
      </dsp:txBody>
      <dsp:txXfrm>
        <a:off x="0" y="1445709"/>
        <a:ext cx="2609698" cy="137686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6332855" cy="3602355"/>
        <a:chOff x="0" y="0"/>
        <a:chExt cx="6332855" cy="3602355"/>
      </a:xfrm>
    </dsp:grpSpPr>
    <dsp:sp modelId="{8A0A2265-FBC1-4B12-98E0-7D91387047CB}">
      <dsp:nvSpPr>
        <dsp:cNvPr id="3" name="流程图: 手动操作 2"/>
        <dsp:cNvSpPr/>
      </dsp:nvSpPr>
      <dsp:spPr bwMode="white">
        <a:xfrm rot="-5400000">
          <a:off x="-1051727" y="1051727"/>
          <a:ext cx="3602355" cy="1498901"/>
        </a:xfrm>
        <a:prstGeom prst="flowChartManualOperation">
          <a:avLst/>
        </a:prstGeom>
      </dsp:spPr>
      <dsp:style>
        <a:lnRef idx="2">
          <a:schemeClr val="lt1"/>
        </a:lnRef>
        <a:fillRef idx="1">
          <a:schemeClr val="accent4">
            <a:hueOff val="0"/>
            <a:satOff val="0"/>
            <a:lumOff val="0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rot="5400000" vert="horz" wrap="square" lIns="247650" tIns="0" rIns="247650" bIns="0" anchor="ctr"/>
        <a:lstStyle>
          <a:lvl1pPr algn="ctr">
            <a:defRPr sz="3900"/>
          </a:lvl1pPr>
          <a:lvl2pPr marL="285750" indent="-285750" algn="ctr">
            <a:defRPr sz="3000"/>
          </a:lvl2pPr>
          <a:lvl3pPr marL="571500" indent="-285750" algn="ctr">
            <a:defRPr sz="3000"/>
          </a:lvl3pPr>
          <a:lvl4pPr marL="857250" indent="-285750" algn="ctr">
            <a:defRPr sz="3000"/>
          </a:lvl4pPr>
          <a:lvl5pPr marL="1143000" indent="-285750" algn="ctr">
            <a:defRPr sz="3000"/>
          </a:lvl5pPr>
          <a:lvl6pPr marL="1428750" indent="-285750" algn="ctr">
            <a:defRPr sz="3000"/>
          </a:lvl6pPr>
          <a:lvl7pPr marL="1714500" indent="-285750" algn="ctr">
            <a:defRPr sz="3000"/>
          </a:lvl7pPr>
          <a:lvl8pPr marL="2000250" indent="-285750" algn="ctr">
            <a:defRPr sz="3000"/>
          </a:lvl8pPr>
          <a:lvl9pPr marL="2286000" indent="-285750" algn="ctr">
            <a:defRPr sz="3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幼儿师范教育</a:t>
          </a:r>
          <a:endParaRPr lang="zh-CN" altLang="en-US"/>
        </a:p>
      </dsp:txBody>
      <dsp:txXfrm rot="-5400000">
        <a:off x="-1051727" y="1051727"/>
        <a:ext cx="3602355" cy="1498901"/>
      </dsp:txXfrm>
    </dsp:sp>
    <dsp:sp modelId="{5CD5B18C-5B5C-41F1-969F-468111D317DF}">
      <dsp:nvSpPr>
        <dsp:cNvPr id="4" name="流程图: 手动操作 3"/>
        <dsp:cNvSpPr/>
      </dsp:nvSpPr>
      <dsp:spPr bwMode="white">
        <a:xfrm rot="-5400000">
          <a:off x="559591" y="1051727"/>
          <a:ext cx="3602355" cy="1498901"/>
        </a:xfrm>
        <a:prstGeom prst="flowChartManualOperation">
          <a:avLst/>
        </a:prstGeom>
      </dsp:spPr>
      <dsp:style>
        <a:lnRef idx="2">
          <a:schemeClr val="lt1"/>
        </a:lnRef>
        <a:fillRef idx="1">
          <a:schemeClr val="accent4">
            <a:hueOff val="3460000"/>
            <a:satOff val="-15947"/>
            <a:lumOff val="523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rot="5400000" vert="horz" wrap="square" lIns="247650" tIns="0" rIns="247650" bIns="0" anchor="ctr"/>
        <a:lstStyle>
          <a:lvl1pPr algn="ctr">
            <a:defRPr sz="3900"/>
          </a:lvl1pPr>
          <a:lvl2pPr marL="285750" indent="-285750" algn="ctr">
            <a:defRPr sz="3000"/>
          </a:lvl2pPr>
          <a:lvl3pPr marL="571500" indent="-285750" algn="ctr">
            <a:defRPr sz="3000"/>
          </a:lvl3pPr>
          <a:lvl4pPr marL="857250" indent="-285750" algn="ctr">
            <a:defRPr sz="3000"/>
          </a:lvl4pPr>
          <a:lvl5pPr marL="1143000" indent="-285750" algn="ctr">
            <a:defRPr sz="3000"/>
          </a:lvl5pPr>
          <a:lvl6pPr marL="1428750" indent="-285750" algn="ctr">
            <a:defRPr sz="3000"/>
          </a:lvl6pPr>
          <a:lvl7pPr marL="1714500" indent="-285750" algn="ctr">
            <a:defRPr sz="3000"/>
          </a:lvl7pPr>
          <a:lvl8pPr marL="2000250" indent="-285750" algn="ctr">
            <a:defRPr sz="3000"/>
          </a:lvl8pPr>
          <a:lvl9pPr marL="2286000" indent="-285750" algn="ctr">
            <a:defRPr sz="3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新教师培训</a:t>
          </a:r>
          <a:endParaRPr lang="zh-CN" altLang="en-US"/>
        </a:p>
      </dsp:txBody>
      <dsp:txXfrm rot="-5400000">
        <a:off x="559591" y="1051727"/>
        <a:ext cx="3602355" cy="1498901"/>
      </dsp:txXfrm>
    </dsp:sp>
    <dsp:sp modelId="{52D58EB8-4BA0-4252-B53D-2EF30D5347E3}">
      <dsp:nvSpPr>
        <dsp:cNvPr id="5" name="流程图: 手动操作 4"/>
        <dsp:cNvSpPr/>
      </dsp:nvSpPr>
      <dsp:spPr bwMode="white">
        <a:xfrm rot="-5400000">
          <a:off x="2170909" y="1051727"/>
          <a:ext cx="3602355" cy="1498901"/>
        </a:xfrm>
        <a:prstGeom prst="flowChartManualOperation">
          <a:avLst/>
        </a:prstGeom>
      </dsp:spPr>
      <dsp:style>
        <a:lnRef idx="2">
          <a:schemeClr val="lt1"/>
        </a:lnRef>
        <a:fillRef idx="1">
          <a:schemeClr val="accent4">
            <a:hueOff val="6920000"/>
            <a:satOff val="-31894"/>
            <a:lumOff val="1046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rot="5400000" vert="horz" wrap="square" lIns="247650" tIns="0" rIns="247650" bIns="0" anchor="ctr"/>
        <a:lstStyle>
          <a:lvl1pPr algn="ctr">
            <a:defRPr sz="3900"/>
          </a:lvl1pPr>
          <a:lvl2pPr marL="285750" indent="-285750" algn="ctr">
            <a:defRPr sz="3000"/>
          </a:lvl2pPr>
          <a:lvl3pPr marL="571500" indent="-285750" algn="ctr">
            <a:defRPr sz="3000"/>
          </a:lvl3pPr>
          <a:lvl4pPr marL="857250" indent="-285750" algn="ctr">
            <a:defRPr sz="3000"/>
          </a:lvl4pPr>
          <a:lvl5pPr marL="1143000" indent="-285750" algn="ctr">
            <a:defRPr sz="3000"/>
          </a:lvl5pPr>
          <a:lvl6pPr marL="1428750" indent="-285750" algn="ctr">
            <a:defRPr sz="3000"/>
          </a:lvl6pPr>
          <a:lvl7pPr marL="1714500" indent="-285750" algn="ctr">
            <a:defRPr sz="3000"/>
          </a:lvl7pPr>
          <a:lvl8pPr marL="2000250" indent="-285750" algn="ctr">
            <a:defRPr sz="3000"/>
          </a:lvl8pPr>
          <a:lvl9pPr marL="2286000" indent="-285750" algn="ctr">
            <a:defRPr sz="3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altLang="en-US"/>
            <a:t>在职教育</a:t>
          </a:r>
          <a:endParaRPr lang="zh-CN" altLang="en-US"/>
        </a:p>
      </dsp:txBody>
      <dsp:txXfrm rot="-5400000">
        <a:off x="2170909" y="1051727"/>
        <a:ext cx="3602355" cy="1498901"/>
      </dsp:txXfrm>
    </dsp:sp>
    <dsp:sp modelId="{AAC7DCC7-A3EB-412D-BDF2-594B24940AA8}">
      <dsp:nvSpPr>
        <dsp:cNvPr id="6" name="流程图: 手动操作 5"/>
        <dsp:cNvSpPr/>
      </dsp:nvSpPr>
      <dsp:spPr bwMode="white">
        <a:xfrm rot="-5400000">
          <a:off x="3782227" y="1051727"/>
          <a:ext cx="3602355" cy="1498901"/>
        </a:xfrm>
        <a:prstGeom prst="flowChartManualOperation">
          <a:avLst/>
        </a:prstGeom>
      </dsp:spPr>
      <dsp:style>
        <a:lnRef idx="2">
          <a:schemeClr val="lt1"/>
        </a:lnRef>
        <a:fillRef idx="1">
          <a:schemeClr val="accent4">
            <a:hueOff val="10380000"/>
            <a:satOff val="-47842"/>
            <a:lumOff val="1569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rot="5400000" vert="horz" wrap="square" lIns="247650" tIns="0" rIns="247650" bIns="0" anchor="ctr"/>
        <a:lstStyle>
          <a:lvl1pPr algn="ctr">
            <a:defRPr sz="3900"/>
          </a:lvl1pPr>
          <a:lvl2pPr marL="285750" indent="-285750" algn="ctr">
            <a:defRPr sz="3000"/>
          </a:lvl2pPr>
          <a:lvl3pPr marL="571500" indent="-285750" algn="ctr">
            <a:defRPr sz="3000"/>
          </a:lvl3pPr>
          <a:lvl4pPr marL="857250" indent="-285750" algn="ctr">
            <a:defRPr sz="3000"/>
          </a:lvl4pPr>
          <a:lvl5pPr marL="1143000" indent="-285750" algn="ctr">
            <a:defRPr sz="3000"/>
          </a:lvl5pPr>
          <a:lvl6pPr marL="1428750" indent="-285750" algn="ctr">
            <a:defRPr sz="3000"/>
          </a:lvl6pPr>
          <a:lvl7pPr marL="1714500" indent="-285750" algn="ctr">
            <a:defRPr sz="3000"/>
          </a:lvl7pPr>
          <a:lvl8pPr marL="2000250" indent="-285750" algn="ctr">
            <a:defRPr sz="3000"/>
          </a:lvl8pPr>
          <a:lvl9pPr marL="2286000" indent="-285750" algn="ctr">
            <a:defRPr sz="3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/>
            <a:t>自我教育</a:t>
          </a:r>
          <a:endParaRPr lang="zh-CN"/>
        </a:p>
      </dsp:txBody>
      <dsp:txXfrm rot="-5400000">
        <a:off x="3782227" y="1051727"/>
        <a:ext cx="3602355" cy="149890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6332855" cy="3602355"/>
        <a:chOff x="0" y="0"/>
        <a:chExt cx="6332855" cy="3602355"/>
      </a:xfrm>
    </dsp:grpSpPr>
    <dsp:sp modelId="{8A0A2265-FBC1-4B12-98E0-7D91387047CB}">
      <dsp:nvSpPr>
        <dsp:cNvPr id="3" name="流程图: 手动操作 2"/>
        <dsp:cNvSpPr/>
      </dsp:nvSpPr>
      <dsp:spPr bwMode="white">
        <a:xfrm rot="-5400000">
          <a:off x="-1051727" y="1051727"/>
          <a:ext cx="3602355" cy="1498901"/>
        </a:xfrm>
        <a:prstGeom prst="flowChartManualOperation">
          <a:avLst/>
        </a:prstGeom>
      </dsp:spPr>
      <dsp:style>
        <a:lnRef idx="2">
          <a:schemeClr val="lt1"/>
        </a:lnRef>
        <a:fillRef idx="1">
          <a:schemeClr val="accent4">
            <a:hueOff val="0"/>
            <a:satOff val="0"/>
            <a:lumOff val="0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rot="5400000" vert="horz" wrap="square" lIns="247650" tIns="0" rIns="247650" bIns="0" anchor="ctr"/>
        <a:lstStyle>
          <a:lvl1pPr algn="ctr">
            <a:defRPr sz="3900"/>
          </a:lvl1pPr>
          <a:lvl2pPr marL="285750" indent="-285750" algn="ctr">
            <a:defRPr sz="3000"/>
          </a:lvl2pPr>
          <a:lvl3pPr marL="571500" indent="-285750" algn="ctr">
            <a:defRPr sz="3000"/>
          </a:lvl3pPr>
          <a:lvl4pPr marL="857250" indent="-285750" algn="ctr">
            <a:defRPr sz="3000"/>
          </a:lvl4pPr>
          <a:lvl5pPr marL="1143000" indent="-285750" algn="ctr">
            <a:defRPr sz="3000"/>
          </a:lvl5pPr>
          <a:lvl6pPr marL="1428750" indent="-285750" algn="ctr">
            <a:defRPr sz="3000"/>
          </a:lvl6pPr>
          <a:lvl7pPr marL="1714500" indent="-285750" algn="ctr">
            <a:defRPr sz="3000"/>
          </a:lvl7pPr>
          <a:lvl8pPr marL="2000250" indent="-285750" algn="ctr">
            <a:defRPr sz="3000"/>
          </a:lvl8pPr>
          <a:lvl9pPr marL="2286000" indent="-285750" algn="ctr">
            <a:defRPr sz="3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幼儿师范教育</a:t>
          </a:r>
          <a:endParaRPr lang="zh-CN" altLang="en-US"/>
        </a:p>
      </dsp:txBody>
      <dsp:txXfrm rot="-5400000">
        <a:off x="-1051727" y="1051727"/>
        <a:ext cx="3602355" cy="1498901"/>
      </dsp:txXfrm>
    </dsp:sp>
    <dsp:sp modelId="{5CD5B18C-5B5C-41F1-969F-468111D317DF}">
      <dsp:nvSpPr>
        <dsp:cNvPr id="4" name="流程图: 手动操作 3"/>
        <dsp:cNvSpPr/>
      </dsp:nvSpPr>
      <dsp:spPr bwMode="white">
        <a:xfrm rot="-5400000">
          <a:off x="559591" y="1051727"/>
          <a:ext cx="3602355" cy="1498901"/>
        </a:xfrm>
        <a:prstGeom prst="flowChartManualOperation">
          <a:avLst/>
        </a:prstGeom>
      </dsp:spPr>
      <dsp:style>
        <a:lnRef idx="2">
          <a:schemeClr val="lt1"/>
        </a:lnRef>
        <a:fillRef idx="1">
          <a:schemeClr val="accent4">
            <a:hueOff val="3460000"/>
            <a:satOff val="-15947"/>
            <a:lumOff val="523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rot="5400000" vert="horz" wrap="square" lIns="247650" tIns="0" rIns="247650" bIns="0" anchor="ctr"/>
        <a:lstStyle>
          <a:lvl1pPr algn="ctr">
            <a:defRPr sz="3900"/>
          </a:lvl1pPr>
          <a:lvl2pPr marL="285750" indent="-285750" algn="ctr">
            <a:defRPr sz="3000"/>
          </a:lvl2pPr>
          <a:lvl3pPr marL="571500" indent="-285750" algn="ctr">
            <a:defRPr sz="3000"/>
          </a:lvl3pPr>
          <a:lvl4pPr marL="857250" indent="-285750" algn="ctr">
            <a:defRPr sz="3000"/>
          </a:lvl4pPr>
          <a:lvl5pPr marL="1143000" indent="-285750" algn="ctr">
            <a:defRPr sz="3000"/>
          </a:lvl5pPr>
          <a:lvl6pPr marL="1428750" indent="-285750" algn="ctr">
            <a:defRPr sz="3000"/>
          </a:lvl6pPr>
          <a:lvl7pPr marL="1714500" indent="-285750" algn="ctr">
            <a:defRPr sz="3000"/>
          </a:lvl7pPr>
          <a:lvl8pPr marL="2000250" indent="-285750" algn="ctr">
            <a:defRPr sz="3000"/>
          </a:lvl8pPr>
          <a:lvl9pPr marL="2286000" indent="-285750" algn="ctr">
            <a:defRPr sz="3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新教师培训</a:t>
          </a:r>
          <a:endParaRPr lang="zh-CN" altLang="en-US"/>
        </a:p>
      </dsp:txBody>
      <dsp:txXfrm rot="-5400000">
        <a:off x="559591" y="1051727"/>
        <a:ext cx="3602355" cy="1498901"/>
      </dsp:txXfrm>
    </dsp:sp>
    <dsp:sp modelId="{52D58EB8-4BA0-4252-B53D-2EF30D5347E3}">
      <dsp:nvSpPr>
        <dsp:cNvPr id="5" name="流程图: 手动操作 4"/>
        <dsp:cNvSpPr/>
      </dsp:nvSpPr>
      <dsp:spPr bwMode="white">
        <a:xfrm rot="-5400000">
          <a:off x="2170909" y="1051727"/>
          <a:ext cx="3602355" cy="1498901"/>
        </a:xfrm>
        <a:prstGeom prst="flowChartManualOperation">
          <a:avLst/>
        </a:prstGeom>
      </dsp:spPr>
      <dsp:style>
        <a:lnRef idx="2">
          <a:schemeClr val="lt1"/>
        </a:lnRef>
        <a:fillRef idx="1">
          <a:schemeClr val="accent4">
            <a:hueOff val="6920000"/>
            <a:satOff val="-31894"/>
            <a:lumOff val="1046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rot="5400000" vert="horz" wrap="square" lIns="247650" tIns="0" rIns="247650" bIns="0" anchor="ctr"/>
        <a:lstStyle>
          <a:lvl1pPr algn="ctr">
            <a:defRPr sz="3900"/>
          </a:lvl1pPr>
          <a:lvl2pPr marL="285750" indent="-285750" algn="ctr">
            <a:defRPr sz="3000"/>
          </a:lvl2pPr>
          <a:lvl3pPr marL="571500" indent="-285750" algn="ctr">
            <a:defRPr sz="3000"/>
          </a:lvl3pPr>
          <a:lvl4pPr marL="857250" indent="-285750" algn="ctr">
            <a:defRPr sz="3000"/>
          </a:lvl4pPr>
          <a:lvl5pPr marL="1143000" indent="-285750" algn="ctr">
            <a:defRPr sz="3000"/>
          </a:lvl5pPr>
          <a:lvl6pPr marL="1428750" indent="-285750" algn="ctr">
            <a:defRPr sz="3000"/>
          </a:lvl6pPr>
          <a:lvl7pPr marL="1714500" indent="-285750" algn="ctr">
            <a:defRPr sz="3000"/>
          </a:lvl7pPr>
          <a:lvl8pPr marL="2000250" indent="-285750" algn="ctr">
            <a:defRPr sz="3000"/>
          </a:lvl8pPr>
          <a:lvl9pPr marL="2286000" indent="-285750" algn="ctr">
            <a:defRPr sz="3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altLang="en-US"/>
            <a:t>在职教育</a:t>
          </a:r>
          <a:endParaRPr lang="zh-CN" altLang="en-US"/>
        </a:p>
      </dsp:txBody>
      <dsp:txXfrm rot="-5400000">
        <a:off x="2170909" y="1051727"/>
        <a:ext cx="3602355" cy="1498901"/>
      </dsp:txXfrm>
    </dsp:sp>
    <dsp:sp modelId="{AAC7DCC7-A3EB-412D-BDF2-594B24940AA8}">
      <dsp:nvSpPr>
        <dsp:cNvPr id="6" name="流程图: 手动操作 5"/>
        <dsp:cNvSpPr/>
      </dsp:nvSpPr>
      <dsp:spPr bwMode="white">
        <a:xfrm rot="-5400000">
          <a:off x="3782227" y="1051727"/>
          <a:ext cx="3602355" cy="1498901"/>
        </a:xfrm>
        <a:prstGeom prst="flowChartManualOperation">
          <a:avLst/>
        </a:prstGeom>
      </dsp:spPr>
      <dsp:style>
        <a:lnRef idx="2">
          <a:schemeClr val="lt1"/>
        </a:lnRef>
        <a:fillRef idx="1">
          <a:schemeClr val="accent4">
            <a:hueOff val="10380000"/>
            <a:satOff val="-47842"/>
            <a:lumOff val="1569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rot="5400000" vert="horz" wrap="square" lIns="247650" tIns="0" rIns="247650" bIns="0" anchor="ctr"/>
        <a:lstStyle>
          <a:lvl1pPr algn="ctr">
            <a:defRPr sz="3900"/>
          </a:lvl1pPr>
          <a:lvl2pPr marL="285750" indent="-285750" algn="ctr">
            <a:defRPr sz="3000"/>
          </a:lvl2pPr>
          <a:lvl3pPr marL="571500" indent="-285750" algn="ctr">
            <a:defRPr sz="3000"/>
          </a:lvl3pPr>
          <a:lvl4pPr marL="857250" indent="-285750" algn="ctr">
            <a:defRPr sz="3000"/>
          </a:lvl4pPr>
          <a:lvl5pPr marL="1143000" indent="-285750" algn="ctr">
            <a:defRPr sz="3000"/>
          </a:lvl5pPr>
          <a:lvl6pPr marL="1428750" indent="-285750" algn="ctr">
            <a:defRPr sz="3000"/>
          </a:lvl6pPr>
          <a:lvl7pPr marL="1714500" indent="-285750" algn="ctr">
            <a:defRPr sz="3000"/>
          </a:lvl7pPr>
          <a:lvl8pPr marL="2000250" indent="-285750" algn="ctr">
            <a:defRPr sz="3000"/>
          </a:lvl8pPr>
          <a:lvl9pPr marL="2286000" indent="-285750" algn="ctr">
            <a:defRPr sz="3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/>
            <a:t>自我教育</a:t>
          </a:r>
          <a:endParaRPr lang="zh-CN"/>
        </a:p>
      </dsp:txBody>
      <dsp:txXfrm rot="-5400000">
        <a:off x="3782227" y="1051727"/>
        <a:ext cx="3602355" cy="149890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8385175" cy="3975100"/>
        <a:chOff x="0" y="0"/>
        <a:chExt cx="8385175" cy="3975100"/>
      </a:xfrm>
    </dsp:grpSpPr>
    <dsp:sp modelId="{BC0A6667-16CD-4240-AE05-3CE0FFAE4A79}">
      <dsp:nvSpPr>
        <dsp:cNvPr id="3" name="矩形 2"/>
        <dsp:cNvSpPr/>
      </dsp:nvSpPr>
      <dsp:spPr bwMode="white">
        <a:xfrm>
          <a:off x="0" y="0"/>
          <a:ext cx="8385175" cy="1192530"/>
        </a:xfrm>
        <a:prstGeom prst="rect">
          <a:avLst/>
        </a:prstGeom>
      </dsp:spPr>
      <dsp:style>
        <a:lnRef idx="0">
          <a:schemeClr val="accent6"/>
        </a:lnRef>
        <a:fillRef idx="1">
          <a:schemeClr val="accent6">
            <a:shade val="80000"/>
          </a:schemeClr>
        </a:fillRef>
        <a:effectRef idx="0">
          <a:scrgbClr r="0" g="0" b="0"/>
        </a:effectRef>
        <a:fontRef idx="minor"/>
      </dsp:style>
      <dsp:txBody>
        <a:bodyPr vert="horz" wrap="square" lIns="186690" tIns="186690" rIns="186690" bIns="186690" anchor="ctr"/>
        <a:lstStyle>
          <a:lvl1pPr algn="ctr">
            <a:defRPr sz="4900"/>
          </a:lvl1pPr>
          <a:lvl2pPr marL="285750" indent="-285750" algn="ctr">
            <a:defRPr sz="3800"/>
          </a:lvl2pPr>
          <a:lvl3pPr marL="571500" indent="-285750" algn="ctr">
            <a:defRPr sz="3800"/>
          </a:lvl3pPr>
          <a:lvl4pPr marL="857250" indent="-285750" algn="ctr">
            <a:defRPr sz="3800"/>
          </a:lvl4pPr>
          <a:lvl5pPr marL="1143000" indent="-285750" algn="ctr">
            <a:defRPr sz="3800"/>
          </a:lvl5pPr>
          <a:lvl6pPr marL="1428750" indent="-285750" algn="ctr">
            <a:defRPr sz="3800"/>
          </a:lvl6pPr>
          <a:lvl7pPr marL="1714500" indent="-285750" algn="ctr">
            <a:defRPr sz="3800"/>
          </a:lvl7pPr>
          <a:lvl8pPr marL="2000250" indent="-285750" algn="ctr">
            <a:defRPr sz="3800"/>
          </a:lvl8pPr>
          <a:lvl9pPr marL="2286000" indent="-285750" algn="ctr">
            <a:defRPr sz="38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zh-CN">
              <a:solidFill>
                <a:schemeClr val="lt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rPr>
            <a:t>“育人为本”的儿童观</a:t>
          </a:r>
          <a:endParaRPr lang="zh-CN" altLang="en-US">
            <a:solidFill>
              <a:schemeClr val="lt1"/>
            </a:solidFill>
          </a:endParaRPr>
        </a:p>
      </dsp:txBody>
      <dsp:txXfrm>
        <a:off x="0" y="0"/>
        <a:ext cx="8385175" cy="1192530"/>
      </dsp:txXfrm>
    </dsp:sp>
    <dsp:sp modelId="{8D177BD5-3746-45CE-B7F3-0BC152555A4E}">
      <dsp:nvSpPr>
        <dsp:cNvPr id="4" name="矩形 3"/>
        <dsp:cNvSpPr/>
      </dsp:nvSpPr>
      <dsp:spPr bwMode="white">
        <a:xfrm>
          <a:off x="0" y="1192530"/>
          <a:ext cx="2096294" cy="2504313"/>
        </a:xfrm>
        <a:prstGeom prst="rect">
          <a:avLst/>
        </a:prstGeom>
      </dsp:spPr>
      <dsp:style>
        <a:lnRef idx="2">
          <a:schemeClr val="accent6">
            <a:shade val="80000"/>
          </a:schemeClr>
        </a:lnRef>
        <a:fillRef idx="1">
          <a:schemeClr val="lt1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175260" tIns="175260" rIns="175260" bIns="175260" anchor="ctr"/>
        <a:lstStyle>
          <a:lvl1pPr algn="ctr">
            <a:defRPr sz="4600"/>
          </a:lvl1pPr>
          <a:lvl2pPr marL="285750" indent="-285750" algn="ctr">
            <a:defRPr sz="3500"/>
          </a:lvl2pPr>
          <a:lvl3pPr marL="571500" indent="-285750" algn="ctr">
            <a:defRPr sz="3500"/>
          </a:lvl3pPr>
          <a:lvl4pPr marL="857250" indent="-285750" algn="ctr">
            <a:defRPr sz="3500"/>
          </a:lvl4pPr>
          <a:lvl5pPr marL="1143000" indent="-285750" algn="ctr">
            <a:defRPr sz="3500"/>
          </a:lvl5pPr>
          <a:lvl6pPr marL="1428750" indent="-285750" algn="ctr">
            <a:defRPr sz="3500"/>
          </a:lvl6pPr>
          <a:lvl7pPr marL="1714500" indent="-285750" algn="ctr">
            <a:defRPr sz="3500"/>
          </a:lvl7pPr>
          <a:lvl8pPr marL="2000250" indent="-285750" algn="ctr">
            <a:defRPr sz="3500"/>
          </a:lvl8pPr>
          <a:lvl9pPr marL="2286000" indent="-285750" algn="ctr">
            <a:defRPr sz="35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>
              <a:solidFill>
                <a:schemeClr val="dk1"/>
              </a:solidFill>
            </a:rPr>
            <a:t>发展中的人</a:t>
          </a:r>
          <a:endParaRPr lang="zh-CN" altLang="en-US">
            <a:solidFill>
              <a:schemeClr val="dk1"/>
            </a:solidFill>
          </a:endParaRPr>
        </a:p>
      </dsp:txBody>
      <dsp:txXfrm>
        <a:off x="0" y="1192530"/>
        <a:ext cx="2096294" cy="2504313"/>
      </dsp:txXfrm>
    </dsp:sp>
    <dsp:sp modelId="{C51403E2-94DD-4F57-A650-4E5A082523E6}">
      <dsp:nvSpPr>
        <dsp:cNvPr id="5" name="矩形 4"/>
        <dsp:cNvSpPr/>
      </dsp:nvSpPr>
      <dsp:spPr bwMode="white">
        <a:xfrm>
          <a:off x="2096294" y="1192530"/>
          <a:ext cx="2096294" cy="2504313"/>
        </a:xfrm>
        <a:prstGeom prst="rect">
          <a:avLst/>
        </a:prstGeom>
      </dsp:spPr>
      <dsp:style>
        <a:lnRef idx="2">
          <a:schemeClr val="accent6">
            <a:shade val="80000"/>
          </a:schemeClr>
        </a:lnRef>
        <a:fillRef idx="1">
          <a:schemeClr val="lt1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175260" tIns="175260" rIns="175260" bIns="175260" anchor="ctr"/>
        <a:lstStyle>
          <a:lvl1pPr algn="ctr">
            <a:defRPr sz="4600"/>
          </a:lvl1pPr>
          <a:lvl2pPr marL="285750" indent="-285750" algn="ctr">
            <a:defRPr sz="3500"/>
          </a:lvl2pPr>
          <a:lvl3pPr marL="571500" indent="-285750" algn="ctr">
            <a:defRPr sz="3500"/>
          </a:lvl3pPr>
          <a:lvl4pPr marL="857250" indent="-285750" algn="ctr">
            <a:defRPr sz="3500"/>
          </a:lvl4pPr>
          <a:lvl5pPr marL="1143000" indent="-285750" algn="ctr">
            <a:defRPr sz="3500"/>
          </a:lvl5pPr>
          <a:lvl6pPr marL="1428750" indent="-285750" algn="ctr">
            <a:defRPr sz="3500"/>
          </a:lvl6pPr>
          <a:lvl7pPr marL="1714500" indent="-285750" algn="ctr">
            <a:defRPr sz="3500"/>
          </a:lvl7pPr>
          <a:lvl8pPr marL="2000250" indent="-285750" algn="ctr">
            <a:defRPr sz="3500"/>
          </a:lvl8pPr>
          <a:lvl9pPr marL="2286000" indent="-285750" algn="ctr">
            <a:defRPr sz="35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>
              <a:solidFill>
                <a:schemeClr val="dk1"/>
              </a:solidFill>
            </a:rPr>
            <a:t>独特的人</a:t>
          </a:r>
          <a:endParaRPr lang="zh-CN" altLang="en-US">
            <a:solidFill>
              <a:schemeClr val="dk1"/>
            </a:solidFill>
          </a:endParaRPr>
        </a:p>
      </dsp:txBody>
      <dsp:txXfrm>
        <a:off x="2096294" y="1192530"/>
        <a:ext cx="2096294" cy="2504313"/>
      </dsp:txXfrm>
    </dsp:sp>
    <dsp:sp modelId="{F6FACAC2-0CCD-4287-8823-1ED4853B6A23}">
      <dsp:nvSpPr>
        <dsp:cNvPr id="6" name="矩形 5"/>
        <dsp:cNvSpPr/>
      </dsp:nvSpPr>
      <dsp:spPr bwMode="white">
        <a:xfrm>
          <a:off x="4192588" y="1192530"/>
          <a:ext cx="2096294" cy="2504313"/>
        </a:xfrm>
        <a:prstGeom prst="rect">
          <a:avLst/>
        </a:prstGeom>
      </dsp:spPr>
      <dsp:style>
        <a:lnRef idx="2">
          <a:schemeClr val="accent6">
            <a:shade val="80000"/>
          </a:schemeClr>
        </a:lnRef>
        <a:fillRef idx="1">
          <a:schemeClr val="lt1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175260" tIns="175260" rIns="175260" bIns="175260" anchor="ctr"/>
        <a:lstStyle>
          <a:lvl1pPr algn="ctr">
            <a:defRPr sz="4600"/>
          </a:lvl1pPr>
          <a:lvl2pPr marL="285750" indent="-285750" algn="ctr">
            <a:defRPr sz="3500"/>
          </a:lvl2pPr>
          <a:lvl3pPr marL="571500" indent="-285750" algn="ctr">
            <a:defRPr sz="3500"/>
          </a:lvl3pPr>
          <a:lvl4pPr marL="857250" indent="-285750" algn="ctr">
            <a:defRPr sz="3500"/>
          </a:lvl4pPr>
          <a:lvl5pPr marL="1143000" indent="-285750" algn="ctr">
            <a:defRPr sz="3500"/>
          </a:lvl5pPr>
          <a:lvl6pPr marL="1428750" indent="-285750" algn="ctr">
            <a:defRPr sz="3500"/>
          </a:lvl6pPr>
          <a:lvl7pPr marL="1714500" indent="-285750" algn="ctr">
            <a:defRPr sz="3500"/>
          </a:lvl7pPr>
          <a:lvl8pPr marL="2000250" indent="-285750" algn="ctr">
            <a:defRPr sz="3500"/>
          </a:lvl8pPr>
          <a:lvl9pPr marL="2286000" indent="-285750" algn="ctr">
            <a:defRPr sz="35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>
              <a:solidFill>
                <a:schemeClr val="dk1"/>
              </a:solidFill>
            </a:rPr>
            <a:t>学习的主体</a:t>
          </a:r>
          <a:endParaRPr lang="zh-CN" altLang="en-US">
            <a:solidFill>
              <a:schemeClr val="dk1"/>
            </a:solidFill>
          </a:endParaRPr>
        </a:p>
      </dsp:txBody>
      <dsp:txXfrm>
        <a:off x="4192588" y="1192530"/>
        <a:ext cx="2096294" cy="2504313"/>
      </dsp:txXfrm>
    </dsp:sp>
    <dsp:sp modelId="{9A7E922F-7CBD-4673-ADF2-E154436FCC42}">
      <dsp:nvSpPr>
        <dsp:cNvPr id="8" name="矩形 7"/>
        <dsp:cNvSpPr/>
      </dsp:nvSpPr>
      <dsp:spPr bwMode="white">
        <a:xfrm>
          <a:off x="6288881" y="1192530"/>
          <a:ext cx="2096294" cy="2504313"/>
        </a:xfrm>
        <a:prstGeom prst="rect">
          <a:avLst/>
        </a:prstGeom>
      </dsp:spPr>
      <dsp:style>
        <a:lnRef idx="2">
          <a:schemeClr val="accent6">
            <a:shade val="80000"/>
          </a:schemeClr>
        </a:lnRef>
        <a:fillRef idx="1">
          <a:schemeClr val="lt1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175260" tIns="175260" rIns="175260" bIns="175260" anchor="ctr"/>
        <a:lstStyle>
          <a:lvl1pPr algn="ctr">
            <a:defRPr sz="4600"/>
          </a:lvl1pPr>
          <a:lvl2pPr marL="285750" indent="-285750" algn="ctr">
            <a:defRPr sz="3500"/>
          </a:lvl2pPr>
          <a:lvl3pPr marL="571500" indent="-285750" algn="ctr">
            <a:defRPr sz="3500"/>
          </a:lvl3pPr>
          <a:lvl4pPr marL="857250" indent="-285750" algn="ctr">
            <a:defRPr sz="3500"/>
          </a:lvl4pPr>
          <a:lvl5pPr marL="1143000" indent="-285750" algn="ctr">
            <a:defRPr sz="3500"/>
          </a:lvl5pPr>
          <a:lvl6pPr marL="1428750" indent="-285750" algn="ctr">
            <a:defRPr sz="3500"/>
          </a:lvl6pPr>
          <a:lvl7pPr marL="1714500" indent="-285750" algn="ctr">
            <a:defRPr sz="3500"/>
          </a:lvl7pPr>
          <a:lvl8pPr marL="2000250" indent="-285750" algn="ctr">
            <a:defRPr sz="3500"/>
          </a:lvl8pPr>
          <a:lvl9pPr marL="2286000" indent="-285750" algn="ctr">
            <a:defRPr sz="35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>
              <a:solidFill>
                <a:schemeClr val="dk1"/>
              </a:solidFill>
            </a:rPr>
            <a:t>权利的主体</a:t>
          </a:r>
          <a:endParaRPr lang="zh-CN">
            <a:solidFill>
              <a:schemeClr val="dk1"/>
            </a:solidFill>
          </a:endParaRPr>
        </a:p>
      </dsp:txBody>
      <dsp:txXfrm>
        <a:off x="6288881" y="1192530"/>
        <a:ext cx="2096294" cy="2504313"/>
      </dsp:txXfrm>
    </dsp:sp>
    <dsp:sp modelId="{24897BD6-33A7-4A82-B11B-1656F6EC667A}">
      <dsp:nvSpPr>
        <dsp:cNvPr id="7" name="矩形 6"/>
        <dsp:cNvSpPr/>
      </dsp:nvSpPr>
      <dsp:spPr bwMode="white">
        <a:xfrm>
          <a:off x="0" y="3696843"/>
          <a:ext cx="8385175" cy="278257"/>
        </a:xfrm>
        <a:prstGeom prst="rect">
          <a:avLst/>
        </a:prstGeom>
      </dsp:spPr>
      <dsp:style>
        <a:lnRef idx="0">
          <a:schemeClr val="accent6"/>
        </a:lnRef>
        <a:fillRef idx="1">
          <a:schemeClr val="accent6">
            <a:shade val="80000"/>
          </a:schemeClr>
        </a:fillRef>
        <a:effectRef idx="0">
          <a:scrgbClr r="0" g="0" b="0"/>
        </a:effectRef>
        <a:fontRef idx="minor"/>
      </dsp:style>
      <dsp:txXfrm>
        <a:off x="0" y="3696843"/>
        <a:ext cx="8385175" cy="2782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>
          <dgm:prSet csTypeId="urn:microsoft.com/office/officeart/2005/8/colors/accent6_5"/>
        </dgm:pt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nodeHorzAlign" val="l"/>
          <dgm:param type="horzAlign" val="l"/>
        </dgm:alg>
      </dgm:if>
      <dgm:else name="Name2">
        <dgm:alg type="lin">
          <dgm:param type="linDir" val="fromT"/>
          <dgm:param type="vertAlign" val="mid"/>
          <dgm:param type="nodeHorzAlign" val="r"/>
          <dgm:param type="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nodeHorzAlign" val="l"/>
              <dgm:param type="horzAlign" val="l"/>
            </dgm:alg>
          </dgm:if>
          <dgm:else name="Name6">
            <dgm:alg type="lin">
              <dgm:param type="linDir" val="fromR"/>
              <dgm:param type="nodeHorzAlign" val="r"/>
              <dgm:param type="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>
          <dgm:prSet csTypeId="urn:microsoft.com/office/officeart/2005/8/colors/accent6_5"/>
        </dgm:pt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lnSpAfChP" val="20"/>
              <dgm:param type="stBulletLvl" val="1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>
          <dgm:prSet csTypeId="urn:microsoft.com/office/officeart/2005/8/colors/accent6_5"/>
        </dgm:pt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ar" val="1"/>
      <dgm:param type="vertAlign" val="mid"/>
      <dgm:param type="horzAlign" val="ctr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>
          <dgm:prSet csTypeId="urn:microsoft.com/office/officeart/2005/8/colors/accent6_5"/>
        </dgm:pt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>
          <dgm:prSet csTypeId="urn:microsoft.com/office/officeart/2005/8/colors/accent6_5"/>
        </dgm:pt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>
          <dgm:prSet csTypeId="urn:microsoft.com/office/officeart/2005/8/colors/accent6_5"/>
        </dgm:pt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>
          <dgm:prSet csTypeId="urn:microsoft.com/office/officeart/2005/8/colors/accent6_5"/>
        </dgm:pt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type="round2SameRect" r:blip="" rot="90">
                    <dgm:adjLst/>
                  </dgm:shape>
                </dgm:if>
                <dgm:else name="Name12">
                  <dgm:shape xmlns:r="http://schemas.openxmlformats.org/officeDocument/2006/relationships" type="round2SameRect" r:blip="" rot="-90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>
          <dgm:prSet csTypeId="urn:microsoft.com/office/officeart/2005/8/colors/accent6_5"/>
        </dgm:pt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type="flowChartManualOperation" r:blip="" rot="-90">
              <dgm:adjLst/>
            </dgm:shape>
          </dgm:if>
          <dgm:else name="Name6">
            <dgm:shape xmlns:r="http://schemas.openxmlformats.org/officeDocument/2006/relationships" type="flowChartManualOperation" r:blip="" rot="90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>
          <dgm:prSet csTypeId="urn:microsoft.com/office/officeart/2005/8/colors/accent6_5"/>
        </dgm:pt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type="flowChartManualOperation" r:blip="" rot="-90">
              <dgm:adjLst/>
            </dgm:shape>
          </dgm:if>
          <dgm:else name="Name6">
            <dgm:shape xmlns:r="http://schemas.openxmlformats.org/officeDocument/2006/relationships" type="flowChartManualOperation" r:blip="" rot="90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>
          <dgm:prSet csTypeId="urn:microsoft.com/office/officeart/2005/8/colors/accent6_5"/>
        </dgm:pt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5A8C7-CC1A-4A08-9B4B-31F43B054C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1B693-632D-4080-9CF6-EA28B66DC80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圆角矩形 14"/>
          <p:cNvSpPr/>
          <p:nvPr userDrawn="1"/>
        </p:nvSpPr>
        <p:spPr>
          <a:xfrm flipV="1">
            <a:off x="1264920" y="6280150"/>
            <a:ext cx="9588500" cy="762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2802890" y="734695"/>
            <a:ext cx="7702550" cy="325120"/>
          </a:xfrm>
        </p:spPr>
        <p:txBody>
          <a:bodyPr anchor="b">
            <a:noAutofit/>
          </a:bodyPr>
          <a:lstStyle>
            <a:lvl1pPr algn="ctr">
              <a:defRPr sz="4000" b="0"/>
            </a:lvl1pPr>
          </a:lstStyle>
          <a:p>
            <a:r>
              <a:rPr lang="zh-CN" altLang="en-US" dirty="0"/>
              <a:t>第七章 幼儿园课程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830310" y="6382385"/>
            <a:ext cx="27432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0" name="圆角矩形 9"/>
          <p:cNvSpPr/>
          <p:nvPr userDrawn="1"/>
        </p:nvSpPr>
        <p:spPr>
          <a:xfrm>
            <a:off x="1497965" y="1059815"/>
            <a:ext cx="7332345" cy="762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 userDrawn="1"/>
        </p:nvSpPr>
        <p:spPr>
          <a:xfrm>
            <a:off x="1469390" y="749935"/>
            <a:ext cx="11988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zh-CN" sz="160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</a:rPr>
              <a:t>学前教育学</a:t>
            </a:r>
            <a:endParaRPr lang="zh-CN" altLang="zh-CN" sz="1600"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 userDrawn="1"/>
        </p:nvSpPr>
        <p:spPr>
          <a:xfrm>
            <a:off x="8696325" y="6353175"/>
            <a:ext cx="1325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北京出版社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3" name="圆角矩形 12"/>
          <p:cNvSpPr/>
          <p:nvPr userDrawn="1"/>
        </p:nvSpPr>
        <p:spPr>
          <a:xfrm>
            <a:off x="2327910" y="5866765"/>
            <a:ext cx="843915" cy="58674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 userDrawn="1"/>
        </p:nvSpPr>
        <p:spPr>
          <a:xfrm>
            <a:off x="1905000" y="6382385"/>
            <a:ext cx="476250" cy="38481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5611" y="1752600"/>
            <a:ext cx="6858002" cy="1828800"/>
          </a:xfrm>
        </p:spPr>
        <p:txBody>
          <a:bodyPr>
            <a:normAutofit/>
          </a:bodyPr>
          <a:lstStyle>
            <a:lvl1pPr algn="l">
              <a:defRPr sz="5400"/>
            </a:lvl1pPr>
          </a:lstStyle>
          <a:p>
            <a:r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65610" y="3733800"/>
            <a:ext cx="6858002" cy="9144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t>Click to edit Master subtitle style</a:t>
            </a:r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E9EFC-E4FE-4FC0-B3F2-A3679AB85062}" type="datetimeFigureOut">
              <a:rPr lang="en-US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1D05C-6D10-4E80-9127-F87D95EE3F95}" type="slidenum">
              <a:rPr/>
            </a:fld>
            <a:endParaRPr/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5613" y="1828800"/>
            <a:ext cx="6858002" cy="1828800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5610" y="3733800"/>
            <a:ext cx="6858002" cy="9144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5212" y="1825625"/>
            <a:ext cx="4954588" cy="4187952"/>
          </a:xfrm>
        </p:spPr>
        <p:txBody>
          <a:bodyPr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951414" cy="4187952"/>
          </a:xfrm>
        </p:spPr>
        <p:txBody>
          <a:bodyPr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C98BE-7255-4E76-ADE9-02EC4A652765}" type="datetimeFigureOut">
              <a:rPr lang="en-US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4AEA7-C07B-4E27-8ACC-1B0DC5F4B248}" type="slidenum">
              <a:rPr/>
            </a:fld>
            <a:endParaRPr/>
          </a:p>
        </p:txBody>
      </p:sp>
    </p:spTree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1681163"/>
            <a:ext cx="4956048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505075"/>
            <a:ext cx="4956048" cy="3476625"/>
          </a:xfrm>
        </p:spPr>
        <p:txBody>
          <a:bodyPr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956048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956048" cy="3476625"/>
          </a:xfrm>
        </p:spPr>
        <p:txBody>
          <a:bodyPr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4F63C-9AA3-400E-B2C1-A7B4F6D99CF0}" type="datetimeFigureOut">
              <a:rPr lang="en-US"/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22CD6-3017-4AE4-ACCD-0A4307647817}" type="slidenum">
              <a:rPr/>
            </a:fld>
            <a:endParaRPr/>
          </a:p>
        </p:txBody>
      </p:sp>
    </p:spTree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046993-0F17-4BAB-B935-2A441F49EEFD}" type="datetimeFigureOut">
              <a:rPr lang="en-US"/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438F5-348F-4D92-8EAE-A9528FF766D0}" type="slidenum">
              <a:rPr/>
            </a:fld>
            <a:endParaRPr/>
          </a:p>
        </p:txBody>
      </p:sp>
    </p:spTree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0009A-70A6-4C16-A6E1-C33ADC1D65F4}" type="datetimeFigureOut">
              <a:rPr lang="en-US"/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D29091-E882-40A6-A60A-DD664E872624}" type="slidenum">
              <a:rPr/>
            </a:fld>
            <a:endParaRPr/>
          </a:p>
        </p:txBody>
      </p:sp>
    </p:spTree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8"/>
          <p:cNvGrpSpPr/>
          <p:nvPr/>
        </p:nvGrpSpPr>
        <p:grpSpPr>
          <a:xfrm>
            <a:off x="574431" y="724619"/>
            <a:ext cx="5318979" cy="3795623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7" name="Freeform 41"/>
            <p:cNvSpPr/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8" name="Freeform 42"/>
            <p:cNvSpPr/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9" name="Freeform 43"/>
            <p:cNvSpPr/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10" name="Freeform 44"/>
            <p:cNvSpPr/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11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12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13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14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15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16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17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18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</p:grpSp>
      <p:grpSp>
        <p:nvGrpSpPr>
          <p:cNvPr id="19" name="Group 21"/>
          <p:cNvGrpSpPr/>
          <p:nvPr/>
        </p:nvGrpSpPr>
        <p:grpSpPr>
          <a:xfrm>
            <a:off x="6285120" y="724619"/>
            <a:ext cx="5318979" cy="3795623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0" name="Freeform 41"/>
            <p:cNvSpPr/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21" name="Freeform 42"/>
            <p:cNvSpPr/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22" name="Freeform 43"/>
            <p:cNvSpPr/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23" name="Freeform 44"/>
            <p:cNvSpPr/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24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25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26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27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28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29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30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31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</p:grpSp>
      <p:sp>
        <p:nvSpPr>
          <p:cNvPr id="36" name="Picture Placeholder 33"/>
          <p:cNvSpPr>
            <a:spLocks noGrp="1" noChangeAspect="1"/>
          </p:cNvSpPr>
          <p:nvPr>
            <p:ph type="pic" sz="quarter" idx="17"/>
          </p:nvPr>
        </p:nvSpPr>
        <p:spPr>
          <a:xfrm>
            <a:off x="833620" y="1020195"/>
            <a:ext cx="4800601" cy="32004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>
            <a:normAutofit/>
          </a:bodyPr>
          <a:lstStyle>
            <a:lvl1pPr marL="0" indent="0" algn="ctr">
              <a:buNone/>
              <a:defRPr/>
            </a:lvl1pPr>
          </a:lstStyle>
          <a:p>
            <a:pPr lvl="0"/>
            <a:endParaRPr noProof="0"/>
          </a:p>
        </p:txBody>
      </p:sp>
      <p:sp>
        <p:nvSpPr>
          <p:cNvPr id="37" name="Picture Placeholder 33"/>
          <p:cNvSpPr>
            <a:spLocks noGrp="1" noChangeAspect="1"/>
          </p:cNvSpPr>
          <p:nvPr>
            <p:ph type="pic" sz="quarter" idx="18"/>
          </p:nvPr>
        </p:nvSpPr>
        <p:spPr>
          <a:xfrm>
            <a:off x="6544309" y="1020195"/>
            <a:ext cx="4800601" cy="32004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>
            <a:normAutofit/>
          </a:bodyPr>
          <a:lstStyle>
            <a:lvl1pPr marL="0" indent="0" algn="ctr">
              <a:buNone/>
              <a:defRPr/>
            </a:lvl1pPr>
          </a:lstStyle>
          <a:p>
            <a:pPr lvl="0"/>
            <a:endParaRPr noProof="0"/>
          </a:p>
        </p:txBody>
      </p:sp>
      <p:sp>
        <p:nvSpPr>
          <p:cNvPr id="39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2423" y="4648200"/>
            <a:ext cx="4368980" cy="1295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t>Click to edit Master text styles</a:t>
            </a:r>
          </a:p>
        </p:txBody>
      </p:sp>
      <p:sp>
        <p:nvSpPr>
          <p:cNvPr id="40" name="Text Placeholder 3"/>
          <p:cNvSpPr>
            <a:spLocks noGrp="1"/>
          </p:cNvSpPr>
          <p:nvPr>
            <p:ph type="body" sz="half" idx="19"/>
          </p:nvPr>
        </p:nvSpPr>
        <p:spPr>
          <a:xfrm>
            <a:off x="6742908" y="4648200"/>
            <a:ext cx="4368980" cy="1295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t>Click to edit Master text styles</a:t>
            </a:r>
          </a:p>
        </p:txBody>
      </p:sp>
      <p:sp>
        <p:nvSpPr>
          <p:cNvPr id="32" name="Date Placeholder 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9DDEF-DD23-4C1D-8BA6-54C666CA3739}" type="datetimeFigureOut">
              <a:rPr lang="en-US"/>
            </a:fld>
            <a:endParaRPr lang="en-US"/>
          </a:p>
        </p:txBody>
      </p:sp>
      <p:sp>
        <p:nvSpPr>
          <p:cNvPr id="33" name="Footer Placeholder 6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34" name="Slide Number Placeholder 7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0F70C-954E-4A1C-93F5-03064873B1B9}" type="slidenum">
              <a:rPr/>
            </a:fld>
            <a:endParaRPr/>
          </a:p>
        </p:txBody>
      </p:sp>
    </p:spTree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1732" y="1330347"/>
            <a:ext cx="3840480" cy="210312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6613" y="914400"/>
            <a:ext cx="6172201" cy="5029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1732" y="3555523"/>
            <a:ext cx="3840480" cy="238807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A540E-5FA1-4826-9EA7-5A64920FFFB4}" type="datetimeFigureOut">
              <a:rPr lang="en-US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EEC52-9562-47FE-910A-C8225E6A15AB}" type="slidenum">
              <a:rPr/>
            </a:fld>
            <a:endParaRPr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7"/>
          <p:cNvGrpSpPr/>
          <p:nvPr/>
        </p:nvGrpSpPr>
        <p:grpSpPr bwMode="auto">
          <a:xfrm>
            <a:off x="595313" y="781050"/>
            <a:ext cx="6434137" cy="5054600"/>
            <a:chOff x="5162444" y="781398"/>
            <a:chExt cx="6433398" cy="5053665"/>
          </a:xfrm>
        </p:grpSpPr>
        <p:sp>
          <p:nvSpPr>
            <p:cNvPr id="6" name="Freeform 42"/>
            <p:cNvSpPr/>
            <p:nvPr/>
          </p:nvSpPr>
          <p:spPr bwMode="auto">
            <a:xfrm rot="16200000" flipV="1">
              <a:off x="3342718" y="3275693"/>
              <a:ext cx="3828342" cy="17460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7" name="Freeform 43"/>
            <p:cNvSpPr/>
            <p:nvPr/>
          </p:nvSpPr>
          <p:spPr bwMode="auto">
            <a:xfrm rot="16200000" flipV="1">
              <a:off x="9565004" y="3299501"/>
              <a:ext cx="3837865" cy="17461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grpSp>
          <p:nvGrpSpPr>
            <p:cNvPr id="8" name="Group 10"/>
            <p:cNvGrpSpPr/>
            <p:nvPr/>
          </p:nvGrpSpPr>
          <p:grpSpPr bwMode="auto">
            <a:xfrm>
              <a:off x="5814829" y="859172"/>
              <a:ext cx="5128624" cy="4880659"/>
              <a:chOff x="7856935" y="859172"/>
              <a:chExt cx="3086477" cy="4880659"/>
            </a:xfrm>
          </p:grpSpPr>
          <p:sp>
            <p:nvSpPr>
              <p:cNvPr id="17" name="Freeform 41"/>
              <p:cNvSpPr/>
              <p:nvPr/>
            </p:nvSpPr>
            <p:spPr bwMode="auto">
              <a:xfrm rot="16200000" flipV="1">
                <a:off x="9392238" y="4188656"/>
                <a:ext cx="15872" cy="3086477"/>
              </a:xfrm>
              <a:custGeom>
                <a:avLst/>
                <a:gdLst>
                  <a:gd name="T0" fmla="*/ 3 w 5"/>
                  <a:gd name="T1" fmla="*/ 0 h 868"/>
                  <a:gd name="T2" fmla="*/ 4 w 5"/>
                  <a:gd name="T3" fmla="*/ 217 h 868"/>
                  <a:gd name="T4" fmla="*/ 3 w 5"/>
                  <a:gd name="T5" fmla="*/ 326 h 868"/>
                  <a:gd name="T6" fmla="*/ 4 w 5"/>
                  <a:gd name="T7" fmla="*/ 434 h 868"/>
                  <a:gd name="T8" fmla="*/ 4 w 5"/>
                  <a:gd name="T9" fmla="*/ 651 h 868"/>
                  <a:gd name="T10" fmla="*/ 4 w 5"/>
                  <a:gd name="T11" fmla="*/ 760 h 868"/>
                  <a:gd name="T12" fmla="*/ 3 w 5"/>
                  <a:gd name="T13" fmla="*/ 868 h 868"/>
                  <a:gd name="T14" fmla="*/ 2 w 5"/>
                  <a:gd name="T15" fmla="*/ 868 h 868"/>
                  <a:gd name="T16" fmla="*/ 1 w 5"/>
                  <a:gd name="T17" fmla="*/ 760 h 868"/>
                  <a:gd name="T18" fmla="*/ 0 w 5"/>
                  <a:gd name="T19" fmla="*/ 651 h 868"/>
                  <a:gd name="T20" fmla="*/ 1 w 5"/>
                  <a:gd name="T21" fmla="*/ 434 h 868"/>
                  <a:gd name="T22" fmla="*/ 2 w 5"/>
                  <a:gd name="T23" fmla="*/ 326 h 868"/>
                  <a:gd name="T24" fmla="*/ 1 w 5"/>
                  <a:gd name="T25" fmla="*/ 217 h 868"/>
                  <a:gd name="T26" fmla="*/ 2 w 5"/>
                  <a:gd name="T27" fmla="*/ 0 h 868"/>
                  <a:gd name="T28" fmla="*/ 3 w 5"/>
                  <a:gd name="T29" fmla="*/ 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868">
                    <a:moveTo>
                      <a:pt x="3" y="0"/>
                    </a:moveTo>
                    <a:cubicBezTo>
                      <a:pt x="4" y="73"/>
                      <a:pt x="4" y="145"/>
                      <a:pt x="4" y="217"/>
                    </a:cubicBezTo>
                    <a:cubicBezTo>
                      <a:pt x="4" y="253"/>
                      <a:pt x="3" y="290"/>
                      <a:pt x="3" y="326"/>
                    </a:cubicBezTo>
                    <a:cubicBezTo>
                      <a:pt x="3" y="362"/>
                      <a:pt x="3" y="398"/>
                      <a:pt x="4" y="434"/>
                    </a:cubicBezTo>
                    <a:cubicBezTo>
                      <a:pt x="4" y="507"/>
                      <a:pt x="5" y="579"/>
                      <a:pt x="4" y="651"/>
                    </a:cubicBezTo>
                    <a:cubicBezTo>
                      <a:pt x="5" y="687"/>
                      <a:pt x="4" y="724"/>
                      <a:pt x="4" y="760"/>
                    </a:cubicBezTo>
                    <a:cubicBezTo>
                      <a:pt x="4" y="796"/>
                      <a:pt x="3" y="832"/>
                      <a:pt x="3" y="868"/>
                    </a:cubicBezTo>
                    <a:cubicBezTo>
                      <a:pt x="2" y="868"/>
                      <a:pt x="2" y="868"/>
                      <a:pt x="2" y="868"/>
                    </a:cubicBezTo>
                    <a:cubicBezTo>
                      <a:pt x="2" y="832"/>
                      <a:pt x="1" y="796"/>
                      <a:pt x="1" y="760"/>
                    </a:cubicBezTo>
                    <a:cubicBezTo>
                      <a:pt x="1" y="724"/>
                      <a:pt x="0" y="687"/>
                      <a:pt x="0" y="651"/>
                    </a:cubicBezTo>
                    <a:cubicBezTo>
                      <a:pt x="0" y="579"/>
                      <a:pt x="1" y="507"/>
                      <a:pt x="1" y="434"/>
                    </a:cubicBezTo>
                    <a:cubicBezTo>
                      <a:pt x="2" y="398"/>
                      <a:pt x="2" y="362"/>
                      <a:pt x="2" y="326"/>
                    </a:cubicBezTo>
                    <a:cubicBezTo>
                      <a:pt x="2" y="290"/>
                      <a:pt x="1" y="253"/>
                      <a:pt x="1" y="217"/>
                    </a:cubicBezTo>
                    <a:cubicBezTo>
                      <a:pt x="0" y="145"/>
                      <a:pt x="1" y="73"/>
                      <a:pt x="2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>
                  <a:latin typeface="+mn-lt"/>
                  <a:ea typeface="+mn-ea"/>
                </a:endParaRPr>
              </a:p>
            </p:txBody>
          </p:sp>
          <p:sp>
            <p:nvSpPr>
              <p:cNvPr id="18" name="Freeform 44"/>
              <p:cNvSpPr/>
              <p:nvPr/>
            </p:nvSpPr>
            <p:spPr bwMode="auto">
              <a:xfrm rot="16200000" flipV="1">
                <a:off x="9367556" y="-651448"/>
                <a:ext cx="12698" cy="3033937"/>
              </a:xfrm>
              <a:custGeom>
                <a:avLst/>
                <a:gdLst>
                  <a:gd name="T0" fmla="*/ 2 w 4"/>
                  <a:gd name="T1" fmla="*/ 853 h 853"/>
                  <a:gd name="T2" fmla="*/ 0 w 4"/>
                  <a:gd name="T3" fmla="*/ 640 h 853"/>
                  <a:gd name="T4" fmla="*/ 1 w 4"/>
                  <a:gd name="T5" fmla="*/ 533 h 853"/>
                  <a:gd name="T6" fmla="*/ 1 w 4"/>
                  <a:gd name="T7" fmla="*/ 427 h 853"/>
                  <a:gd name="T8" fmla="*/ 0 w 4"/>
                  <a:gd name="T9" fmla="*/ 213 h 853"/>
                  <a:gd name="T10" fmla="*/ 0 w 4"/>
                  <a:gd name="T11" fmla="*/ 107 h 853"/>
                  <a:gd name="T12" fmla="*/ 2 w 4"/>
                  <a:gd name="T13" fmla="*/ 0 h 853"/>
                  <a:gd name="T14" fmla="*/ 2 w 4"/>
                  <a:gd name="T15" fmla="*/ 0 h 853"/>
                  <a:gd name="T16" fmla="*/ 3 w 4"/>
                  <a:gd name="T17" fmla="*/ 107 h 853"/>
                  <a:gd name="T18" fmla="*/ 4 w 4"/>
                  <a:gd name="T19" fmla="*/ 213 h 853"/>
                  <a:gd name="T20" fmla="*/ 3 w 4"/>
                  <a:gd name="T21" fmla="*/ 427 h 853"/>
                  <a:gd name="T22" fmla="*/ 2 w 4"/>
                  <a:gd name="T23" fmla="*/ 533 h 853"/>
                  <a:gd name="T24" fmla="*/ 3 w 4"/>
                  <a:gd name="T25" fmla="*/ 640 h 853"/>
                  <a:gd name="T26" fmla="*/ 2 w 4"/>
                  <a:gd name="T2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53">
                    <a:moveTo>
                      <a:pt x="2" y="853"/>
                    </a:moveTo>
                    <a:cubicBezTo>
                      <a:pt x="0" y="782"/>
                      <a:pt x="0" y="711"/>
                      <a:pt x="0" y="640"/>
                    </a:cubicBezTo>
                    <a:cubicBezTo>
                      <a:pt x="0" y="604"/>
                      <a:pt x="1" y="569"/>
                      <a:pt x="1" y="533"/>
                    </a:cubicBezTo>
                    <a:cubicBezTo>
                      <a:pt x="1" y="498"/>
                      <a:pt x="1" y="462"/>
                      <a:pt x="1" y="427"/>
                    </a:cubicBezTo>
                    <a:cubicBezTo>
                      <a:pt x="0" y="356"/>
                      <a:pt x="0" y="284"/>
                      <a:pt x="0" y="213"/>
                    </a:cubicBezTo>
                    <a:cubicBezTo>
                      <a:pt x="0" y="178"/>
                      <a:pt x="0" y="142"/>
                      <a:pt x="0" y="107"/>
                    </a:cubicBezTo>
                    <a:cubicBezTo>
                      <a:pt x="1" y="71"/>
                      <a:pt x="1" y="36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36"/>
                      <a:pt x="3" y="71"/>
                      <a:pt x="3" y="107"/>
                    </a:cubicBezTo>
                    <a:cubicBezTo>
                      <a:pt x="4" y="142"/>
                      <a:pt x="4" y="178"/>
                      <a:pt x="4" y="213"/>
                    </a:cubicBezTo>
                    <a:cubicBezTo>
                      <a:pt x="4" y="284"/>
                      <a:pt x="3" y="356"/>
                      <a:pt x="3" y="427"/>
                    </a:cubicBezTo>
                    <a:cubicBezTo>
                      <a:pt x="3" y="462"/>
                      <a:pt x="2" y="498"/>
                      <a:pt x="2" y="533"/>
                    </a:cubicBezTo>
                    <a:cubicBezTo>
                      <a:pt x="3" y="569"/>
                      <a:pt x="3" y="604"/>
                      <a:pt x="3" y="640"/>
                    </a:cubicBezTo>
                    <a:cubicBezTo>
                      <a:pt x="4" y="711"/>
                      <a:pt x="3" y="782"/>
                      <a:pt x="2" y="8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>
                  <a:latin typeface="+mn-lt"/>
                  <a:ea typeface="+mn-ea"/>
                </a:endParaRPr>
              </a:p>
            </p:txBody>
          </p:sp>
        </p:grpSp>
        <p:sp>
          <p:nvSpPr>
            <p:cNvPr id="9" name="Freeform 45"/>
            <p:cNvSpPr>
              <a:spLocks noEditPoints="1"/>
            </p:cNvSpPr>
            <p:nvPr/>
          </p:nvSpPr>
          <p:spPr bwMode="auto">
            <a:xfrm rot="16200000" flipV="1">
              <a:off x="5185477" y="5323170"/>
              <a:ext cx="477750" cy="523815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10" name="Freeform 46"/>
            <p:cNvSpPr>
              <a:spLocks noEditPoints="1"/>
            </p:cNvSpPr>
            <p:nvPr/>
          </p:nvSpPr>
          <p:spPr bwMode="auto">
            <a:xfrm rot="16200000" flipV="1">
              <a:off x="5197382" y="5323965"/>
              <a:ext cx="477749" cy="512704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11" name="Freeform 47"/>
            <p:cNvSpPr>
              <a:spLocks noEditPoints="1"/>
            </p:cNvSpPr>
            <p:nvPr/>
          </p:nvSpPr>
          <p:spPr bwMode="auto">
            <a:xfrm rot="16200000" flipV="1">
              <a:off x="11077601" y="5321583"/>
              <a:ext cx="507906" cy="51905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12" name="Freeform 48"/>
            <p:cNvSpPr>
              <a:spLocks noEditPoints="1"/>
            </p:cNvSpPr>
            <p:nvPr/>
          </p:nvSpPr>
          <p:spPr bwMode="auto">
            <a:xfrm rot="16200000" flipV="1">
              <a:off x="11092679" y="5320789"/>
              <a:ext cx="471401" cy="534926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13" name="Freeform 49"/>
            <p:cNvSpPr>
              <a:spLocks noEditPoints="1"/>
            </p:cNvSpPr>
            <p:nvPr/>
          </p:nvSpPr>
          <p:spPr bwMode="auto">
            <a:xfrm rot="16200000" flipV="1">
              <a:off x="11051408" y="771858"/>
              <a:ext cx="468226" cy="519052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14" name="Freeform 50"/>
            <p:cNvSpPr>
              <a:spLocks noEditPoints="1"/>
            </p:cNvSpPr>
            <p:nvPr/>
          </p:nvSpPr>
          <p:spPr bwMode="auto">
            <a:xfrm rot="16200000" flipV="1">
              <a:off x="11044265" y="786937"/>
              <a:ext cx="468226" cy="488894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15" name="Freeform 51"/>
            <p:cNvSpPr>
              <a:spLocks noEditPoints="1"/>
            </p:cNvSpPr>
            <p:nvPr/>
          </p:nvSpPr>
          <p:spPr bwMode="auto">
            <a:xfrm rot="16200000" flipV="1">
              <a:off x="5232300" y="721066"/>
              <a:ext cx="423785" cy="544449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16" name="Freeform 52"/>
            <p:cNvSpPr>
              <a:spLocks noEditPoints="1"/>
            </p:cNvSpPr>
            <p:nvPr/>
          </p:nvSpPr>
          <p:spPr bwMode="auto">
            <a:xfrm rot="16200000" flipV="1">
              <a:off x="5241825" y="749637"/>
              <a:ext cx="428546" cy="492068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2891" y="1330347"/>
            <a:ext cx="3840480" cy="210312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6613" y="1031195"/>
            <a:ext cx="5943600" cy="4572000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92891" y="3555521"/>
            <a:ext cx="3840480" cy="216851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t>Click to edit Master text styles</a:t>
            </a:r>
          </a:p>
        </p:txBody>
      </p:sp>
      <p:sp>
        <p:nvSpPr>
          <p:cNvPr id="1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5D984-6578-4E00-BF0E-99730700C704}" type="datetimeFigureOut">
              <a:rPr lang="en-US"/>
            </a:fld>
            <a:endParaRPr lang="en-US"/>
          </a:p>
        </p:txBody>
      </p:sp>
      <p:sp>
        <p:nvSpPr>
          <p:cNvPr id="2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2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8703F-D42A-4D50-90FB-924DB4F40A68}" type="slidenum">
              <a:rPr/>
            </a:fld>
            <a:endParaRPr/>
          </a:p>
        </p:txBody>
      </p:sp>
    </p:spTree>
  </p:cSld>
  <p:clrMapOvr>
    <a:masterClrMapping/>
  </p:clrMapOvr>
  <p:transition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E3B49-CF59-4BB6-873F-EA194AB950D2}" type="datetimeFigureOut">
              <a:rPr lang="en-US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99E8F-7D82-498A-886C-4AEA967F85FA}" type="slidenum">
              <a:rPr/>
            </a:fld>
            <a:endParaRPr/>
          </a:p>
        </p:txBody>
      </p:sp>
    </p:spTree>
  </p:cSld>
  <p:clrMapOvr>
    <a:masterClrMapping/>
  </p:clrMapOvr>
  <p:transition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624268" y="304800"/>
            <a:ext cx="1729531" cy="5676900"/>
          </a:xfrm>
        </p:spPr>
        <p:txBody>
          <a:bodyPr vert="eaVert"/>
          <a:lstStyle/>
          <a:p>
            <a:r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304800"/>
            <a:ext cx="8633671" cy="5676900"/>
          </a:xfrm>
        </p:spPr>
        <p:txBody>
          <a:bodyPr vert="eaVert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BC525-E447-4702-8E40-00361EA159D4}" type="datetimeFigureOut">
              <a:rPr lang="en-US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5FA36-2796-4584-90DE-91984E48919D}" type="slidenum">
              <a:rPr/>
            </a:fld>
            <a:endParaRPr/>
          </a:p>
        </p:txBody>
      </p:sp>
    </p:spTree>
  </p:cSld>
  <p:clrMapOvr>
    <a:masterClrMapping/>
  </p:clrMapOvr>
  <p:transition spd="slow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圆角矩形 14"/>
          <p:cNvSpPr/>
          <p:nvPr userDrawn="1"/>
        </p:nvSpPr>
        <p:spPr>
          <a:xfrm flipV="1">
            <a:off x="1264920" y="6280150"/>
            <a:ext cx="9588500" cy="762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2802890" y="734695"/>
            <a:ext cx="7702550" cy="325120"/>
          </a:xfrm>
        </p:spPr>
        <p:txBody>
          <a:bodyPr anchor="b">
            <a:noAutofit/>
          </a:bodyPr>
          <a:lstStyle>
            <a:lvl1pPr algn="ctr">
              <a:defRPr sz="4000" b="0"/>
            </a:lvl1pPr>
          </a:lstStyle>
          <a:p>
            <a:r>
              <a:rPr lang="zh-CN" altLang="en-US" dirty="0"/>
              <a:t>第七章 幼儿园课程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830310" y="6382385"/>
            <a:ext cx="27432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0" name="圆角矩形 9"/>
          <p:cNvSpPr/>
          <p:nvPr userDrawn="1"/>
        </p:nvSpPr>
        <p:spPr>
          <a:xfrm>
            <a:off x="1497965" y="1059815"/>
            <a:ext cx="7332345" cy="762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 userDrawn="1"/>
        </p:nvSpPr>
        <p:spPr>
          <a:xfrm>
            <a:off x="1469390" y="749935"/>
            <a:ext cx="11988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zh-CN" sz="160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</a:rPr>
              <a:t>学前教育学</a:t>
            </a:r>
            <a:endParaRPr lang="zh-CN" altLang="zh-CN" sz="1600"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 userDrawn="1"/>
        </p:nvSpPr>
        <p:spPr>
          <a:xfrm>
            <a:off x="8696325" y="6353175"/>
            <a:ext cx="1325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北京出版社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3" name="圆角矩形 12"/>
          <p:cNvSpPr/>
          <p:nvPr userDrawn="1"/>
        </p:nvSpPr>
        <p:spPr>
          <a:xfrm>
            <a:off x="2327910" y="5866765"/>
            <a:ext cx="843915" cy="58674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 userDrawn="1"/>
        </p:nvSpPr>
        <p:spPr>
          <a:xfrm>
            <a:off x="1905000" y="6382385"/>
            <a:ext cx="476250" cy="38481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838200" y="2187443"/>
            <a:ext cx="10515600" cy="2483115"/>
          </a:xfrm>
        </p:spPr>
        <p:txBody>
          <a:bodyPr>
            <a:normAutofit/>
          </a:bodyPr>
          <a:lstStyle>
            <a:lvl1pPr algn="ctr">
              <a:defRPr sz="6000" b="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238500" y="2159000"/>
            <a:ext cx="5715000" cy="1382450"/>
          </a:xfrm>
        </p:spPr>
        <p:txBody>
          <a:bodyPr anchor="b" anchorCtr="0">
            <a:normAutofit/>
          </a:bodyPr>
          <a:lstStyle>
            <a:lvl1pPr algn="ctr">
              <a:defRPr sz="8000" b="0"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sp>
        <p:nvSpPr>
          <p:cNvPr id="37" name="内容占位符 36"/>
          <p:cNvSpPr>
            <a:spLocks noGrp="1"/>
          </p:cNvSpPr>
          <p:nvPr>
            <p:ph sz="quarter" idx="13" hasCustomPrompt="1"/>
          </p:nvPr>
        </p:nvSpPr>
        <p:spPr>
          <a:xfrm>
            <a:off x="3238500" y="3733201"/>
            <a:ext cx="5715000" cy="118593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838200" y="2187443"/>
            <a:ext cx="10515600" cy="2483115"/>
          </a:xfrm>
        </p:spPr>
        <p:txBody>
          <a:bodyPr>
            <a:normAutofit/>
          </a:bodyPr>
          <a:lstStyle>
            <a:lvl1pPr algn="ctr">
              <a:defRPr sz="6000" b="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8200" y="713673"/>
            <a:ext cx="4681654" cy="1428161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642517" y="713673"/>
            <a:ext cx="5711882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2313873"/>
            <a:ext cx="4681654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10444898" y="365125"/>
            <a:ext cx="908901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9446443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238500" y="2159000"/>
            <a:ext cx="5715000" cy="1382450"/>
          </a:xfrm>
        </p:spPr>
        <p:txBody>
          <a:bodyPr anchor="b" anchorCtr="0">
            <a:normAutofit/>
          </a:bodyPr>
          <a:lstStyle>
            <a:lvl1pPr algn="ctr">
              <a:defRPr sz="8000" b="0"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sp>
        <p:nvSpPr>
          <p:cNvPr id="37" name="内容占位符 36"/>
          <p:cNvSpPr>
            <a:spLocks noGrp="1"/>
          </p:cNvSpPr>
          <p:nvPr>
            <p:ph sz="quarter" idx="13" hasCustomPrompt="1"/>
          </p:nvPr>
        </p:nvSpPr>
        <p:spPr>
          <a:xfrm>
            <a:off x="3238500" y="3733201"/>
            <a:ext cx="5715000" cy="118593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8200" y="713673"/>
            <a:ext cx="4681654" cy="1428161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642517" y="713673"/>
            <a:ext cx="5711882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2313873"/>
            <a:ext cx="4681654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10444898" y="365125"/>
            <a:ext cx="908901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9446443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tags" Target="../tags/tag3.xml"/><Relationship Id="rId12" Type="http://schemas.openxmlformats.org/officeDocument/2006/relationships/tags" Target="../tags/tag2.xml"/><Relationship Id="rId11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9.xml"/><Relationship Id="rId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4" Type="http://schemas.openxmlformats.org/officeDocument/2006/relationships/theme" Target="../theme/theme2.xml"/><Relationship Id="rId13" Type="http://schemas.openxmlformats.org/officeDocument/2006/relationships/image" Target="../media/image4.png"/><Relationship Id="rId12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4" Type="http://schemas.openxmlformats.org/officeDocument/2006/relationships/theme" Target="../theme/theme3.xml"/><Relationship Id="rId13" Type="http://schemas.openxmlformats.org/officeDocument/2006/relationships/tags" Target="../tags/tag6.xml"/><Relationship Id="rId12" Type="http://schemas.openxmlformats.org/officeDocument/2006/relationships/tags" Target="../tags/tag5.xml"/><Relationship Id="rId11" Type="http://schemas.openxmlformats.org/officeDocument/2006/relationships/tags" Target="../tags/tag4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2" name="KSO_TEMPLATE" hidden="1"/>
          <p:cNvSpPr/>
          <p:nvPr userDrawn="1">
            <p:custDataLst>
              <p:tags r:id="rId1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065213" y="304800"/>
            <a:ext cx="10058400" cy="1219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b" anchorCtr="0" compatLnSpc="1"/>
          <a:lstStyle/>
          <a:p>
            <a:pPr lvl="0"/>
            <a:r>
              <a:rPr lang="zh-CN" altLang="zh-CN" smtClean="0"/>
              <a:t>Click to edit Master title style</a:t>
            </a:r>
            <a:endParaRPr lang="zh-CN" altLang="zh-CN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65213" y="1752600"/>
            <a:ext cx="10058400" cy="42291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 smtClean="0"/>
              <a:t>Click to edit Master text styles</a:t>
            </a:r>
            <a:endParaRPr lang="zh-CN" altLang="zh-CN" smtClean="0"/>
          </a:p>
          <a:p>
            <a:pPr lvl="1"/>
            <a:r>
              <a:rPr lang="zh-CN" altLang="zh-CN" smtClean="0"/>
              <a:t>Second level</a:t>
            </a:r>
            <a:endParaRPr lang="zh-CN" altLang="zh-CN" smtClean="0"/>
          </a:p>
          <a:p>
            <a:pPr lvl="2"/>
            <a:r>
              <a:rPr lang="zh-CN" altLang="zh-CN" smtClean="0"/>
              <a:t>Third level</a:t>
            </a:r>
            <a:endParaRPr lang="zh-CN" altLang="zh-CN" smtClean="0"/>
          </a:p>
          <a:p>
            <a:pPr lvl="3"/>
            <a:r>
              <a:rPr lang="zh-CN" altLang="zh-CN" smtClean="0"/>
              <a:t>Fourth level</a:t>
            </a:r>
            <a:endParaRPr lang="zh-CN" altLang="zh-CN" smtClean="0"/>
          </a:p>
          <a:p>
            <a:pPr lvl="4"/>
            <a:r>
              <a:rPr lang="zh-CN" altLang="zh-CN" smtClean="0"/>
              <a:t>Fifth level</a:t>
            </a:r>
            <a:endParaRPr lang="zh-CN" altLang="zh-C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75613" y="6019800"/>
            <a:ext cx="1397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7899265-82B1-4BEA-847D-70A944F889E0}" type="datetimeFigureOut">
              <a:rPr lang="en-US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9613" y="6019800"/>
            <a:ext cx="5943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213" y="6019800"/>
            <a:ext cx="762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953D219-1385-47B0-B76E-450016AD8700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ransition spd="slow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kern="1200">
          <a:solidFill>
            <a:srgbClr val="4D290B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4D290B"/>
          </a:solidFill>
          <a:latin typeface="Segoe Print" panose="02000600000000000000" pitchFamily="2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4D290B"/>
          </a:solidFill>
          <a:latin typeface="Segoe Print" panose="02000600000000000000" pitchFamily="2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4D290B"/>
          </a:solidFill>
          <a:latin typeface="Segoe Print" panose="02000600000000000000" pitchFamily="2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4D290B"/>
          </a:solidFill>
          <a:latin typeface="Segoe Print" panose="02000600000000000000" pitchFamily="2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4D290B"/>
          </a:solidFill>
          <a:latin typeface="Segoe Print" panose="02000600000000000000" pitchFamily="2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4D290B"/>
          </a:solidFill>
          <a:latin typeface="Segoe Print" panose="02000600000000000000" pitchFamily="2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4D290B"/>
          </a:solidFill>
          <a:latin typeface="Segoe Print" panose="02000600000000000000" pitchFamily="2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4D290B"/>
          </a:solidFill>
          <a:latin typeface="Segoe Print" panose="02000600000000000000" pitchFamily="2" charset="0"/>
        </a:defRPr>
      </a:lvl9pPr>
    </p:titleStyle>
    <p:bodyStyle>
      <a:lvl1pPr marL="346075" indent="-346075" algn="l" rtl="0" eaLnBrk="0" fontAlgn="base" hangingPunct="0">
        <a:spcBef>
          <a:spcPts val="18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2575" algn="l" rtl="0" eaLnBrk="0" fontAlgn="base" hangingPunct="0">
        <a:spcBef>
          <a:spcPts val="12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ts val="8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2" name="KSO_TEMPLATE" hidden="1"/>
          <p:cNvSpPr/>
          <p:nvPr userDrawn="1">
            <p:custDataLst>
              <p:tags r:id="rId1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tags" Target="../tags/tag7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1.xml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2.xml"/><Relationship Id="rId1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23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4.xml"/><Relationship Id="rId1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5.xml"/><Relationship Id="rId1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6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7.xml"/><Relationship Id="rId1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8.xml"/><Relationship Id="rId1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9.xml"/><Relationship Id="rId1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30.xml"/><Relationship Id="rId1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1.xm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tags" Target="../tags/tag33.xml"/><Relationship Id="rId2" Type="http://schemas.openxmlformats.org/officeDocument/2006/relationships/image" Target="../media/image5.png"/><Relationship Id="rId1" Type="http://schemas.openxmlformats.org/officeDocument/2006/relationships/tags" Target="../tags/tag32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8.xml"/><Relationship Id="rId8" Type="http://schemas.openxmlformats.org/officeDocument/2006/relationships/slideLayout" Target="../slideLayouts/slideLayout1.xml"/><Relationship Id="rId7" Type="http://schemas.openxmlformats.org/officeDocument/2006/relationships/tags" Target="../tags/tag3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9.xml"/><Relationship Id="rId8" Type="http://schemas.openxmlformats.org/officeDocument/2006/relationships/slideLayout" Target="../slideLayouts/slideLayout1.xml"/><Relationship Id="rId7" Type="http://schemas.openxmlformats.org/officeDocument/2006/relationships/tags" Target="../tags/tag3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0.xml"/><Relationship Id="rId8" Type="http://schemas.openxmlformats.org/officeDocument/2006/relationships/slideLayout" Target="../slideLayouts/slideLayout1.xml"/><Relationship Id="rId7" Type="http://schemas.openxmlformats.org/officeDocument/2006/relationships/tags" Target="../tags/tag3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1.xml"/><Relationship Id="rId8" Type="http://schemas.openxmlformats.org/officeDocument/2006/relationships/slideLayout" Target="../slideLayouts/slideLayout1.xml"/><Relationship Id="rId7" Type="http://schemas.openxmlformats.org/officeDocument/2006/relationships/tags" Target="../tags/tag3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2.xml"/><Relationship Id="rId8" Type="http://schemas.openxmlformats.org/officeDocument/2006/relationships/slideLayout" Target="../slideLayouts/slideLayout1.xml"/><Relationship Id="rId7" Type="http://schemas.openxmlformats.org/officeDocument/2006/relationships/tags" Target="../tags/tag38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39.xml"/><Relationship Id="rId1" Type="http://schemas.openxmlformats.org/officeDocument/2006/relationships/image" Target="../media/image15.png"/></Relationships>
</file>

<file path=ppt/slides/_rels/slide28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4.xml"/><Relationship Id="rId8" Type="http://schemas.openxmlformats.org/officeDocument/2006/relationships/slideLayout" Target="../slideLayouts/slideLayout1.xml"/><Relationship Id="rId7" Type="http://schemas.openxmlformats.org/officeDocument/2006/relationships/tags" Target="../tags/tag40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image" Target="../media/image15.png"/></Relationships>
</file>

<file path=ppt/slides/_rels/slide2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5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41.xml"/><Relationship Id="rId2" Type="http://schemas.openxmlformats.org/officeDocument/2006/relationships/image" Target="../media/image17.png"/><Relationship Id="rId1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6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42.xml"/><Relationship Id="rId1" Type="http://schemas.openxmlformats.org/officeDocument/2006/relationships/image" Target="../media/image17.png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7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43.xml"/><Relationship Id="rId1" Type="http://schemas.openxmlformats.org/officeDocument/2006/relationships/image" Target="../media/image17.png"/></Relationships>
</file>

<file path=ppt/slides/_rels/slide32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8.xml"/><Relationship Id="rId8" Type="http://schemas.openxmlformats.org/officeDocument/2006/relationships/slideLayout" Target="../slideLayouts/slideLayout1.xml"/><Relationship Id="rId7" Type="http://schemas.openxmlformats.org/officeDocument/2006/relationships/tags" Target="../tags/tag44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image" Target="../media/image17.png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9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45.xml"/><Relationship Id="rId1" Type="http://schemas.openxmlformats.org/officeDocument/2006/relationships/image" Target="../media/image17.png"/></Relationships>
</file>

<file path=ppt/slides/_rels/slide34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30.xml"/><Relationship Id="rId8" Type="http://schemas.openxmlformats.org/officeDocument/2006/relationships/slideLayout" Target="../slideLayouts/slideLayout1.xml"/><Relationship Id="rId7" Type="http://schemas.openxmlformats.org/officeDocument/2006/relationships/tags" Target="../tags/tag46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image" Target="../media/image17.png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47.xml"/><Relationship Id="rId1" Type="http://schemas.openxmlformats.org/officeDocument/2006/relationships/image" Target="../media/image17.png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2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48.xml"/><Relationship Id="rId1" Type="http://schemas.openxmlformats.org/officeDocument/2006/relationships/image" Target="../media/image17.png"/></Relationships>
</file>

<file path=ppt/slides/_rels/slide3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3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49.xml"/><Relationship Id="rId1" Type="http://schemas.openxmlformats.org/officeDocument/2006/relationships/image" Target="../media/image17.png"/></Relationships>
</file>

<file path=ppt/slides/_rels/slide3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4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50.xml"/><Relationship Id="rId1" Type="http://schemas.openxmlformats.org/officeDocument/2006/relationships/image" Target="../media/image16.jpeg"/></Relationships>
</file>

<file path=ppt/slides/_rels/slide3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5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51.xml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7" Type="http://schemas.openxmlformats.org/officeDocument/2006/relationships/slideLayout" Target="../slideLayouts/slideLayout1.xml"/><Relationship Id="rId6" Type="http://schemas.openxmlformats.org/officeDocument/2006/relationships/tags" Target="../tags/tag14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3.xml"/></Relationships>
</file>

<file path=ppt/slides/_rels/slide4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8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54.xml"/><Relationship Id="rId1" Type="http://schemas.openxmlformats.org/officeDocument/2006/relationships/image" Target="../media/image18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9.xml"/><Relationship Id="rId7" Type="http://schemas.openxmlformats.org/officeDocument/2006/relationships/slideLayout" Target="../slideLayouts/slideLayout1.xml"/><Relationship Id="rId6" Type="http://schemas.openxmlformats.org/officeDocument/2006/relationships/tags" Target="../tags/tag55.xml"/><Relationship Id="rId5" Type="http://schemas.microsoft.com/office/2007/relationships/diagramDrawing" Target="../diagrams/drawing10.xml"/><Relationship Id="rId4" Type="http://schemas.openxmlformats.org/officeDocument/2006/relationships/diagramColors" Target="../diagrams/colors10.xml"/><Relationship Id="rId3" Type="http://schemas.openxmlformats.org/officeDocument/2006/relationships/diagramQuickStyle" Target="../diagrams/quickStyle10.xml"/><Relationship Id="rId2" Type="http://schemas.openxmlformats.org/officeDocument/2006/relationships/diagramLayout" Target="../diagrams/layout10.xml"/><Relationship Id="rId1" Type="http://schemas.openxmlformats.org/officeDocument/2006/relationships/diagramData" Target="../diagrams/data10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6.xml"/></Relationships>
</file>

<file path=ppt/slides/_rels/slide4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57.xml"/><Relationship Id="rId1" Type="http://schemas.openxmlformats.org/officeDocument/2006/relationships/image" Target="../media/image1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58.xml"/><Relationship Id="rId1" Type="http://schemas.openxmlformats.org/officeDocument/2006/relationships/image" Target="../media/image5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tags" Target="../tags/tag5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5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tags" Target="../tags/tag17.xml"/><Relationship Id="rId2" Type="http://schemas.openxmlformats.org/officeDocument/2006/relationships/image" Target="../media/image5.png"/><Relationship Id="rId1" Type="http://schemas.openxmlformats.org/officeDocument/2006/relationships/tags" Target="../tags/tag16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8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9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0.xml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>
          <a:xfrm>
            <a:off x="3011170" y="1752600"/>
            <a:ext cx="8112125" cy="1828800"/>
          </a:xfrm>
        </p:spPr>
        <p:txBody>
          <a:bodyPr/>
          <a:p>
            <a:pPr algn="ctr"/>
            <a:r>
              <a:rPr lang="zh-CN" altLang="zh-CN" sz="48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项目五  教师和幼儿</a:t>
            </a:r>
            <a:endParaRPr lang="zh-CN" altLang="zh-CN" sz="48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67750" y="2944495"/>
            <a:ext cx="3304540" cy="330454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3855720" y="396240"/>
            <a:ext cx="3267710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pPr algn="l"/>
            <a:r>
              <a:rPr lang="zh-CN" altLang="en-US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任务一</a:t>
            </a:r>
            <a:r>
              <a:rPr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幼儿</a:t>
            </a:r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教师</a:t>
            </a:r>
            <a:endParaRPr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50240" y="1158240"/>
            <a:ext cx="11130915" cy="41078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spcAft>
                <a:spcPts val="600"/>
              </a:spcAft>
            </a:pPr>
            <a:r>
              <a:rPr lang="zh-CN" altLang="en-US" sz="32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一、幼儿教师的地位、权利和义务</a:t>
            </a:r>
            <a:r>
              <a:rPr lang="zh-CN" altLang="en-US" sz="32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zh-CN" altLang="en-US" sz="32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zh-CN" altLang="en-US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zh-CN" altLang="en-US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我国幼儿教师的义务是：　　</a:t>
            </a:r>
            <a:endParaRPr lang="zh-CN" altLang="en-US" sz="2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（1）遵守宪法，法律和职业道德，为人师表；　　</a:t>
            </a:r>
            <a:endParaRPr lang="zh-CN" altLang="en-US" sz="2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（2）贯彻国家教育方针，遵守规章制度，执行幼儿园保教计划，履行聘约，完成工作任务；　　</a:t>
            </a:r>
            <a:endParaRPr lang="zh-CN" altLang="en-US" sz="2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（3）按照国家规定的保教目标，组织，带领幼儿开展有目的，有计划的教育活动；　　</a:t>
            </a:r>
            <a:endParaRPr lang="zh-CN" altLang="en-US" sz="2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（4）关心，爱护全体幼儿，尊重幼儿人格，促进幼儿的全面发展；　</a:t>
            </a:r>
            <a:endParaRPr lang="zh-CN" altLang="en-US" sz="2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（5）制止有害于幼儿的行为或其他侵犯幼儿合法权益的行为，</a:t>
            </a:r>
            <a:endParaRPr lang="zh-CN" altLang="en-US" sz="2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批评和抵制有害于幼儿健康成长的现象；　　</a:t>
            </a:r>
            <a:endParaRPr lang="zh-CN" altLang="en-US" sz="2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（6）不断提高思想政治觉悟和教育教学业务水平。 </a:t>
            </a:r>
            <a:r>
              <a:rPr lang="zh-CN" altLang="en-US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</a:t>
            </a:r>
            <a:r>
              <a:rPr lang="zh-CN" altLang="en-US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endParaRPr lang="zh-CN" altLang="en-US" sz="2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67750" y="2944495"/>
            <a:ext cx="3304540" cy="330454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3855720" y="396240"/>
            <a:ext cx="3267710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pPr algn="l"/>
            <a:r>
              <a:rPr lang="zh-CN" altLang="en-US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任务一</a:t>
            </a:r>
            <a:r>
              <a:rPr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幼儿</a:t>
            </a:r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教师</a:t>
            </a:r>
            <a:endParaRPr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40740" y="1158240"/>
            <a:ext cx="10759440" cy="48463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spcAft>
                <a:spcPts val="600"/>
              </a:spcAft>
            </a:pPr>
            <a:r>
              <a:rPr lang="zh-CN" altLang="en-US" sz="32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一、幼儿教师的地位、权利和义务</a:t>
            </a:r>
            <a:r>
              <a:rPr lang="zh-CN" altLang="en-US" sz="32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zh-CN" altLang="en-US" sz="32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zh-CN" altLang="en-US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zh-CN" altLang="en-US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</a:t>
            </a:r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幼儿教师的工作职责：</a:t>
            </a:r>
            <a:endParaRPr lang="zh-CN" altLang="en-US" sz="2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（1）观察了解幼儿，依据国家有关规定，结合本班幼儿的发展水平和兴趣需要，制订和执行教育工作计划，合理安排幼儿一日生活；</a:t>
            </a:r>
            <a:endParaRPr lang="zh-CN" altLang="en-US" sz="2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（2）创设良好的教育环境，合理组织教育内容，提供丰富的玩具和游戏材料，开展适宜的教育活动；</a:t>
            </a:r>
            <a:endParaRPr lang="zh-CN" altLang="en-US" sz="2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（3）严格执行幼儿园安全、卫生保健制度，指导并配合保育员</a:t>
            </a:r>
            <a:endParaRPr lang="zh-CN" altLang="en-US" sz="2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管理本班幼儿生活，做好卫生保健工作；</a:t>
            </a:r>
            <a:endParaRPr lang="zh-CN" altLang="en-US" sz="2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（4）与家长保持经常联系，了解幼儿家庭的教育环境，商讨符合</a:t>
            </a:r>
            <a:endParaRPr lang="zh-CN" altLang="en-US" sz="2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幼儿特点的教育措施，相互配合共同完成教育任务；</a:t>
            </a:r>
            <a:endParaRPr lang="zh-CN" altLang="en-US" sz="2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（5）参加业务学习和保育教育研究活动；</a:t>
            </a:r>
            <a:endParaRPr lang="zh-CN" altLang="en-US" sz="2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（6）定期总结评估保教工作实效，接受园长的指导和检查。</a:t>
            </a:r>
            <a:r>
              <a:rPr lang="zh-CN" altLang="en-US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endParaRPr lang="zh-CN" altLang="en-US" sz="2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3855720" y="396240"/>
            <a:ext cx="3267710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pPr algn="l"/>
            <a:r>
              <a:rPr lang="zh-CN" altLang="en-US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任务一</a:t>
            </a:r>
            <a:r>
              <a:rPr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幼儿</a:t>
            </a:r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教师</a:t>
            </a:r>
            <a:endParaRPr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40740" y="1285240"/>
            <a:ext cx="10759440" cy="2214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spcAft>
                <a:spcPts val="600"/>
              </a:spcAft>
            </a:pPr>
            <a:r>
              <a:rPr lang="zh-CN" altLang="en-US" sz="32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二、幼儿教师劳动的特点</a:t>
            </a:r>
            <a:endParaRPr lang="zh-CN" altLang="en-US" sz="32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fontAlgn="auto">
              <a:spcAft>
                <a:spcPts val="600"/>
              </a:spcAft>
            </a:pPr>
            <a:r>
              <a:rPr lang="zh-CN" altLang="en-US" sz="32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（一）幼儿教师劳动的艰巨性</a:t>
            </a:r>
            <a:endParaRPr lang="zh-CN" altLang="en-US" sz="32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spcAft>
                <a:spcPts val="600"/>
              </a:spcAft>
            </a:pPr>
            <a:r>
              <a:rPr lang="zh-CN" altLang="en-US" sz="32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幼儿教师既要承担保育的工作，又要承担教育的工作；既要负责幼儿的学习，又要负责幼儿的生活。</a:t>
            </a:r>
            <a:endParaRPr lang="zh-CN" altLang="en-US" sz="32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76930" y="3872230"/>
            <a:ext cx="3893820" cy="233616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1385" y="3557270"/>
            <a:ext cx="3556000" cy="266700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3855720" y="396240"/>
            <a:ext cx="3267710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pPr algn="l"/>
            <a:r>
              <a:rPr lang="zh-CN" altLang="en-US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任务一</a:t>
            </a:r>
            <a:r>
              <a:rPr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幼儿</a:t>
            </a:r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教师</a:t>
            </a:r>
            <a:endParaRPr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40740" y="1428115"/>
            <a:ext cx="10759440" cy="12299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spcAft>
                <a:spcPts val="600"/>
              </a:spcAft>
            </a:pPr>
            <a:r>
              <a:rPr lang="zh-CN" altLang="en-US" sz="32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二、幼儿教师劳动的特点</a:t>
            </a:r>
            <a:endParaRPr lang="zh-CN" altLang="en-US" sz="32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fontAlgn="auto">
              <a:spcBef>
                <a:spcPts val="600"/>
              </a:spcBef>
              <a:spcAft>
                <a:spcPts val="600"/>
              </a:spcAft>
            </a:pPr>
            <a:r>
              <a:rPr lang="zh-CN" altLang="en-US" sz="32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（二）幼儿教师劳动任务的全面性、细致性和整体性</a:t>
            </a:r>
            <a:endParaRPr lang="zh-CN" altLang="en-US" sz="32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53555" y="3119755"/>
            <a:ext cx="3926205" cy="315658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3855720" y="396240"/>
            <a:ext cx="3267710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pPr algn="l"/>
            <a:r>
              <a:rPr lang="zh-CN" altLang="en-US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任务一</a:t>
            </a:r>
            <a:r>
              <a:rPr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幼儿</a:t>
            </a:r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教师</a:t>
            </a:r>
            <a:endParaRPr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40740" y="1285240"/>
            <a:ext cx="10759440" cy="29508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spcAft>
                <a:spcPts val="1300"/>
              </a:spcAft>
            </a:pPr>
            <a:r>
              <a:rPr lang="zh-CN" altLang="en-US" sz="32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二、幼儿教师劳动的特点</a:t>
            </a:r>
            <a:endParaRPr lang="zh-CN" altLang="en-US" sz="32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fontAlgn="auto">
              <a:spcAft>
                <a:spcPts val="600"/>
              </a:spcAft>
            </a:pPr>
            <a:r>
              <a:rPr lang="zh-CN" altLang="en-US" sz="32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（三）幼儿教师劳动的自主性</a:t>
            </a:r>
            <a:endParaRPr lang="zh-CN" altLang="en-US" sz="32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spcAft>
                <a:spcPts val="600"/>
              </a:spcAft>
            </a:pPr>
            <a:r>
              <a:rPr lang="zh-CN" altLang="en-US" sz="32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与中小学相比，我国对幼</a:t>
            </a:r>
            <a:endParaRPr lang="zh-CN" altLang="en-US" sz="32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spcAft>
                <a:spcPts val="600"/>
              </a:spcAft>
            </a:pPr>
            <a:r>
              <a:rPr lang="zh-CN" altLang="en-US" sz="32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儿教师的管理控制相对放松,</a:t>
            </a:r>
            <a:endParaRPr lang="zh-CN" altLang="en-US" sz="32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spcAft>
                <a:spcPts val="600"/>
              </a:spcAft>
            </a:pPr>
            <a:r>
              <a:rPr lang="zh-CN" altLang="en-US" sz="32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教师有较大的教育自主权。</a:t>
            </a:r>
            <a:endParaRPr lang="zh-CN" altLang="en-US" sz="32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30695" y="3154045"/>
            <a:ext cx="4601845" cy="310959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3855720" y="396240"/>
            <a:ext cx="3267710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pPr algn="l"/>
            <a:r>
              <a:rPr lang="zh-CN" altLang="en-US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任务一</a:t>
            </a:r>
            <a:r>
              <a:rPr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幼儿</a:t>
            </a:r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教师</a:t>
            </a:r>
            <a:endParaRPr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40740" y="1332865"/>
            <a:ext cx="10759440" cy="36099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spcAft>
                <a:spcPts val="1300"/>
              </a:spcAft>
            </a:pPr>
            <a:r>
              <a:rPr lang="zh-CN" altLang="en-US" sz="32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二、幼儿教师劳动的特点</a:t>
            </a:r>
            <a:endParaRPr lang="zh-CN" altLang="en-US" sz="32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fontAlgn="auto">
              <a:spcAft>
                <a:spcPts val="1300"/>
              </a:spcAft>
            </a:pPr>
            <a:r>
              <a:rPr lang="zh-CN" altLang="en-US" sz="32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（四）幼儿教师劳动的创造性</a:t>
            </a:r>
            <a:endParaRPr lang="zh-CN" altLang="en-US" sz="32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spcAft>
                <a:spcPts val="600"/>
              </a:spcAft>
            </a:pPr>
            <a:r>
              <a:rPr lang="zh-CN" altLang="en-US" sz="32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首先，表现在对儿童的因材施教上。</a:t>
            </a:r>
            <a:endParaRPr lang="zh-CN" altLang="en-US" sz="32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spcAft>
                <a:spcPts val="600"/>
              </a:spcAft>
            </a:pPr>
            <a:r>
              <a:rPr lang="zh-CN" altLang="en-US" sz="32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其次，创造性也表现在对幼儿教育教学原则、方法的运用和</a:t>
            </a:r>
            <a:endParaRPr lang="zh-CN" altLang="en-US" sz="32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spcAft>
                <a:spcPts val="600"/>
              </a:spcAft>
            </a:pPr>
            <a:r>
              <a:rPr lang="zh-CN" altLang="en-US" sz="32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教学内容的选择和处理上。</a:t>
            </a:r>
            <a:endParaRPr lang="zh-CN" altLang="en-US" sz="32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spcAft>
                <a:spcPts val="600"/>
              </a:spcAft>
            </a:pPr>
            <a:r>
              <a:rPr lang="zh-CN" altLang="en-US" sz="32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最后，创造性还表现在幼儿教师的教育机智上。</a:t>
            </a:r>
            <a:endParaRPr lang="zh-CN" altLang="en-US" sz="32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3855720" y="396240"/>
            <a:ext cx="3267710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pPr algn="l"/>
            <a:r>
              <a:rPr lang="zh-CN" altLang="en-US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任务一</a:t>
            </a:r>
            <a:r>
              <a:rPr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幼儿</a:t>
            </a:r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教师</a:t>
            </a:r>
            <a:endParaRPr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40740" y="1412240"/>
            <a:ext cx="10759440" cy="32124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spcAft>
                <a:spcPts val="1300"/>
              </a:spcAft>
            </a:pPr>
            <a:r>
              <a:rPr sz="32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音乐课上,老师教小朋友们唱《两只老虎》,大家都跟老师唱,只有睿睿故意把“两只老虎”的歌词改成“两只花猫”,其他小朋友听了,也随着睿睿唱“两只花猫</a:t>
            </a:r>
            <a:r>
              <a:rPr lang="en-US" sz="32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”老师警告睿睿</a:t>
            </a:r>
            <a:r>
              <a:rPr lang="zh-CN" altLang="en-US" sz="32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不要随便改歌词，</a:t>
            </a:r>
            <a:r>
              <a:rPr lang="en-US" sz="32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但睿睿没有听老师的话，继续改歌词，甚至把调子拖得很长。</a:t>
            </a:r>
            <a:endParaRPr lang="en-US" sz="32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spcAft>
                <a:spcPts val="1300"/>
              </a:spcAft>
            </a:pPr>
            <a:r>
              <a:rPr lang="zh-CN" altLang="en-US" sz="32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如果你是这位老师你会怎么办？</a:t>
            </a:r>
            <a:endParaRPr lang="zh-CN" altLang="en-US" sz="32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62575" y="4549775"/>
            <a:ext cx="6096000" cy="171450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3855720" y="396240"/>
            <a:ext cx="3267710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pPr algn="l"/>
            <a:r>
              <a:rPr lang="zh-CN" altLang="en-US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任务一</a:t>
            </a:r>
            <a:r>
              <a:rPr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幼儿</a:t>
            </a:r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教师</a:t>
            </a:r>
            <a:endParaRPr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40740" y="1285240"/>
            <a:ext cx="10759440" cy="43795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spcAft>
                <a:spcPts val="1300"/>
              </a:spcAft>
            </a:pPr>
            <a:r>
              <a:rPr lang="zh-CN" altLang="en-US" sz="32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二、幼儿教师劳动的特点</a:t>
            </a:r>
            <a:endParaRPr lang="zh-CN" altLang="en-US" sz="32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fontAlgn="auto">
              <a:spcAft>
                <a:spcPts val="1300"/>
              </a:spcAft>
            </a:pPr>
            <a:r>
              <a:rPr lang="zh-CN" altLang="en-US" sz="32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（五）幼儿教师劳动的示范性和感染性</a:t>
            </a:r>
            <a:endParaRPr lang="zh-CN" altLang="en-US" sz="32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spcAft>
                <a:spcPts val="600"/>
              </a:spcAft>
            </a:pPr>
            <a:r>
              <a:rPr lang="zh-CN" altLang="en-US" sz="2800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        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有一次，王老师削铅笔时不小心削到了手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fontAlgn="auto">
              <a:spcAft>
                <a:spcPts val="600"/>
              </a:spcAft>
            </a:pP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，佳佳看到了就问：“王老师你，疼不疼？”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fontAlgn="auto">
              <a:spcAft>
                <a:spcPts val="600"/>
              </a:spcAft>
            </a:pP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王老师说：“一点小伤，不疼。”佳佳调皮地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fontAlgn="auto">
              <a:spcAft>
                <a:spcPts val="600"/>
              </a:spcAft>
            </a:pP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说：“老师真是个勇敢的孩子，我以后也要像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fontAlgn="auto">
              <a:spcAft>
                <a:spcPts val="600"/>
              </a:spcAft>
            </a:pP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老师一样做个勇敢的孩子。”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spcAft>
                <a:spcPts val="600"/>
              </a:spcAft>
            </a:pPr>
            <a:endParaRPr lang="zh-CN" altLang="en-US" sz="28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46745" y="1729105"/>
            <a:ext cx="3549015" cy="450913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3855720" y="396240"/>
            <a:ext cx="3267710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pPr algn="l"/>
            <a:r>
              <a:rPr lang="zh-CN" altLang="en-US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任务一</a:t>
            </a:r>
            <a:r>
              <a:rPr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幼儿</a:t>
            </a:r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教师</a:t>
            </a:r>
            <a:endParaRPr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28115" y="1285240"/>
            <a:ext cx="10759440" cy="31229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spcAft>
                <a:spcPts val="600"/>
              </a:spcAft>
            </a:pPr>
            <a:r>
              <a:rPr lang="zh-CN" altLang="en-US" sz="32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三、幼儿教师的角色</a:t>
            </a:r>
            <a:endParaRPr lang="zh-CN" altLang="en-US" sz="28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spcAft>
                <a:spcPts val="600"/>
              </a:spcAft>
            </a:pPr>
            <a:r>
              <a:rPr lang="zh-CN" altLang="en-US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（一）幼儿生活的照料者</a:t>
            </a:r>
            <a:endParaRPr lang="zh-CN" altLang="en-US" sz="28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spcAft>
                <a:spcPts val="600"/>
              </a:spcAft>
            </a:pPr>
            <a:r>
              <a:rPr lang="zh-CN" altLang="en-US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（二）幼儿学习活动的支持者、合作者和引导者</a:t>
            </a:r>
            <a:endParaRPr lang="zh-CN" altLang="en-US" sz="28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spcAft>
                <a:spcPts val="600"/>
              </a:spcAft>
            </a:pPr>
            <a:r>
              <a:rPr lang="zh-CN" altLang="en-US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（三）榜样示范者</a:t>
            </a:r>
            <a:endParaRPr lang="zh-CN" altLang="en-US" sz="28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spcAft>
                <a:spcPts val="600"/>
              </a:spcAft>
            </a:pPr>
            <a:r>
              <a:rPr lang="zh-CN" altLang="en-US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（四）班级的管理者</a:t>
            </a:r>
            <a:endParaRPr lang="zh-CN" altLang="en-US" sz="28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spcAft>
                <a:spcPts val="600"/>
              </a:spcAft>
            </a:pPr>
            <a:r>
              <a:rPr lang="zh-CN" altLang="en-US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（五）教育教学的研究者</a:t>
            </a:r>
            <a:endParaRPr lang="zh-CN" altLang="en-US" sz="28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85810" y="2996565"/>
            <a:ext cx="3801745" cy="322389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3855720" y="396240"/>
            <a:ext cx="3267710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pPr algn="l"/>
            <a:r>
              <a:rPr lang="zh-CN" altLang="en-US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任务一</a:t>
            </a:r>
            <a:r>
              <a:rPr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幼儿</a:t>
            </a:r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教师</a:t>
            </a:r>
            <a:endParaRPr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28115" y="1158240"/>
            <a:ext cx="9505315" cy="48926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spcAft>
                <a:spcPts val="600"/>
              </a:spcAft>
            </a:pPr>
            <a:r>
              <a:rPr lang="zh-CN" altLang="en-US" sz="32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四、新课程背景下的教师角色的转变</a:t>
            </a:r>
            <a:endParaRPr lang="zh-CN" altLang="en-US" sz="32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  <a:p>
            <a:pPr fontAlgn="auto">
              <a:spcAft>
                <a:spcPts val="600"/>
              </a:spcAft>
            </a:pPr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（一）从师生关系上看，教师由知识的传授者转变为学生学习的引导                 者和促进者</a:t>
            </a:r>
            <a:endParaRPr lang="zh-CN" altLang="en-US" sz="2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  <a:p>
            <a:pPr fontAlgn="auto">
              <a:spcAft>
                <a:spcPts val="600"/>
              </a:spcAft>
            </a:pPr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（二）从教学与研究的关系看，教师从“教书匠”转变为教育教学的研究者</a:t>
            </a:r>
            <a:endParaRPr lang="zh-CN" altLang="en-US" sz="2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  <a:p>
            <a:pPr fontAlgn="auto">
              <a:spcAft>
                <a:spcPts val="600"/>
              </a:spcAft>
            </a:pPr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（三）从教学与课程的关系看，教师从课程的实施者</a:t>
            </a:r>
            <a:endParaRPr lang="zh-CN" altLang="en-US" sz="2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  <a:p>
            <a:pPr fontAlgn="auto">
              <a:spcAft>
                <a:spcPts val="600"/>
              </a:spcAft>
            </a:pPr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转变为课程的建设者和开发者</a:t>
            </a:r>
            <a:endParaRPr lang="zh-CN" altLang="en-US" sz="2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  <a:p>
            <a:pPr fontAlgn="auto">
              <a:spcAft>
                <a:spcPts val="600"/>
              </a:spcAft>
            </a:pPr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（四）从学校与社区的关系看，教师从学校的教师</a:t>
            </a:r>
            <a:endParaRPr lang="zh-CN" altLang="en-US" sz="2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  <a:p>
            <a:pPr fontAlgn="auto">
              <a:spcAft>
                <a:spcPts val="600"/>
              </a:spcAft>
            </a:pPr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转变为社区型的开放的教师</a:t>
            </a:r>
            <a:endParaRPr lang="zh-CN" altLang="en-US" sz="2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  <a:p>
            <a:pPr fontAlgn="auto">
              <a:spcAft>
                <a:spcPts val="600"/>
              </a:spcAft>
            </a:pPr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（五）从教师与其他教育者的关系看，新课程强调</a:t>
            </a:r>
            <a:endParaRPr lang="zh-CN" altLang="en-US" sz="2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  <a:p>
            <a:pPr fontAlgn="auto">
              <a:spcAft>
                <a:spcPts val="600"/>
              </a:spcAft>
            </a:pPr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合作</a:t>
            </a:r>
            <a:endParaRPr lang="zh-CN" altLang="en-US" sz="2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590280" y="3641090"/>
            <a:ext cx="3601720" cy="260413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282440" y="396240"/>
            <a:ext cx="1808480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学习目标</a:t>
            </a:r>
            <a:endParaRPr lang="zh-CN" altLang="zh-CN"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圆角矩形 2"/>
          <p:cNvSpPr/>
          <p:nvPr>
            <p:custDataLst>
              <p:tags r:id="rId1"/>
            </p:custDataLst>
          </p:nvPr>
        </p:nvSpPr>
        <p:spPr>
          <a:xfrm>
            <a:off x="498475" y="1385570"/>
            <a:ext cx="11001375" cy="438213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1095375" y="1385570"/>
            <a:ext cx="10554335" cy="40614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 fontAlgn="auto">
              <a:lnSpc>
                <a:spcPct val="150000"/>
              </a:lnSpc>
            </a:pP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● </a:t>
            </a:r>
            <a:r>
              <a:rPr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知识目标：</a:t>
            </a:r>
            <a:endParaRPr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fontAlgn="auto">
              <a:lnSpc>
                <a:spcPct val="150000"/>
              </a:lnSpc>
            </a:pPr>
            <a:r>
              <a:rPr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 掌握幼儿教师必须具备的素质、职责</a:t>
            </a:r>
            <a:endParaRPr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fontAlgn="auto">
              <a:lnSpc>
                <a:spcPct val="150000"/>
              </a:lnSpc>
            </a:pPr>
            <a:r>
              <a:rPr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 理解现代的教师观和儿童观，理解幼儿教师的角色</a:t>
            </a:r>
            <a:endParaRPr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fontAlgn="auto">
              <a:lnSpc>
                <a:spcPct val="150000"/>
              </a:lnSpc>
            </a:pPr>
            <a:r>
              <a:rPr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3. 了解幼儿教师的地位、权利和义务</a:t>
            </a:r>
            <a:endParaRPr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fontAlgn="auto">
              <a:lnSpc>
                <a:spcPct val="150000"/>
              </a:lnSpc>
            </a:pPr>
            <a:r>
              <a:rPr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●</a:t>
            </a:r>
            <a:r>
              <a:rPr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技能目标：</a:t>
            </a:r>
            <a:endParaRPr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fontAlgn="auto">
              <a:lnSpc>
                <a:spcPct val="150000"/>
              </a:lnSpc>
            </a:pPr>
            <a:r>
              <a:rPr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学会建立和谐师幼关系的策略，能正确处理师幼关系中的矛盾和冲突</a:t>
            </a:r>
            <a:endParaRPr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fontAlgn="auto">
              <a:lnSpc>
                <a:spcPct val="150000"/>
              </a:lnSpc>
            </a:pPr>
            <a:r>
              <a:rPr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●</a:t>
            </a:r>
            <a:r>
              <a:rPr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素质目标：</a:t>
            </a:r>
            <a:endParaRPr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fontAlgn="auto">
              <a:lnSpc>
                <a:spcPct val="150000"/>
              </a:lnSpc>
            </a:pPr>
            <a:r>
              <a:rPr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通过学习本章知识的学习，使学生树立科学的教师观和儿童观，培养学生对幼</a:t>
            </a:r>
            <a:endParaRPr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fontAlgn="auto">
              <a:lnSpc>
                <a:spcPct val="150000"/>
              </a:lnSpc>
            </a:pPr>
            <a:r>
              <a:rPr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教事业及幼儿的热爱，逐渐培养学生具备从事幼师职业的素养</a:t>
            </a:r>
            <a:endParaRPr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3855720" y="396240"/>
            <a:ext cx="3267710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pPr algn="l"/>
            <a:r>
              <a:rPr lang="zh-CN" altLang="en-US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任务一</a:t>
            </a:r>
            <a:r>
              <a:rPr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幼儿</a:t>
            </a:r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教师</a:t>
            </a:r>
            <a:endParaRPr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87450" y="1221740"/>
            <a:ext cx="10212705" cy="46310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ts val="2800"/>
              </a:lnSpc>
              <a:spcAft>
                <a:spcPts val="600"/>
              </a:spcAft>
            </a:pPr>
            <a: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    </a:t>
            </a:r>
            <a:r>
              <a:rPr lang="zh-CN" altLang="en-US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夏日的雨后，大(1)班幼儿来到户外准备做操，发现地上爬了几只蜗牛，都纷纷蹲下来看，音乐声响起，幼儿小心翼翼地站在操场上做操，互相提醒别踩到蜗牛了，做完操后，有的幼儿提议要救救蜗牛，还有的幼儿提出要捉几只蜗牛到班里养着。</a:t>
            </a:r>
            <a:endParaRPr lang="zh-CN" altLang="en-US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  <a:p>
            <a:pPr fontAlgn="auto">
              <a:lnSpc>
                <a:spcPts val="2800"/>
              </a:lnSpc>
              <a:spcAft>
                <a:spcPts val="600"/>
              </a:spcAft>
            </a:pPr>
            <a:r>
              <a:rPr lang="zh-CN" altLang="en-US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    “蜗牛有嘴吗？”“有脚没有？”“喜欢吃什么？”“它能走曲线吗？”“是公的？还是母的？”幼儿提出了很多问题，李老师也表现出很感兴趣的样子和幼儿一起讨论，李老师说：“宝贝们真棒！提出了这么多有趣的问题，不过，老师也不知道答案，但是老师很愿意和大家一起学习，我们想想，怎么可以获得答案呢？”“看书！”“问爸爸妈妈！”……小朋友纷纷回答，李老师高兴地说：“好，我们分头行动！”于是，李老师用瓶子装着蜗牛带到班里，养蜗牛的行动开始了。</a:t>
            </a:r>
            <a:endParaRPr lang="zh-CN" altLang="en-US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  <a:p>
            <a:pPr fontAlgn="auto">
              <a:lnSpc>
                <a:spcPts val="2800"/>
              </a:lnSpc>
              <a:spcAft>
                <a:spcPts val="600"/>
              </a:spcAft>
            </a:pPr>
            <a:r>
              <a:rPr lang="zh-CN" altLang="en-US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之后的一段时间里，李老师找来关于蜗牛的科普视频和孩子们一起观看，同孩子们一道观察，记录蜗牛的生活，并一起围绕蜗牛“吃什么？”“怎么睡觉？”等问题查阅资料，分享资料……以“蜗牛”为主题的系列活动陆续在班里开展起来。</a:t>
            </a:r>
            <a:endParaRPr lang="zh-CN" altLang="en-US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  <a:p>
            <a:pPr fontAlgn="auto">
              <a:lnSpc>
                <a:spcPts val="2800"/>
              </a:lnSpc>
              <a:spcAft>
                <a:spcPts val="600"/>
              </a:spcAft>
            </a:pPr>
            <a:r>
              <a:rPr lang="zh-CN" altLang="en-US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    </a:t>
            </a:r>
            <a:r>
              <a:rPr lang="zh-CN" altLang="en-US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 请结合材料，从教师观角度评析李老师的教育行为。</a:t>
            </a:r>
            <a:endParaRPr lang="zh-CN" altLang="en-US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2"/>
          <p:cNvSpPr>
            <a:spLocks noGrp="1"/>
          </p:cNvSpPr>
          <p:nvPr>
            <p:ph type="title"/>
          </p:nvPr>
        </p:nvSpPr>
        <p:spPr>
          <a:xfrm>
            <a:off x="1092200" y="3681730"/>
            <a:ext cx="10242550" cy="1219200"/>
          </a:xfrm>
        </p:spPr>
        <p:txBody>
          <a:bodyPr/>
          <a:lstStyle/>
          <a:p>
            <a:pPr eaLnBrk="1" latinLnBrk="0" hangingPunct="1">
              <a:lnSpc>
                <a:spcPct val="150000"/>
              </a:lnSpc>
            </a:pPr>
            <a:r>
              <a:rPr lang="en-US" altLang="zh-CN" sz="4800" b="1" smtClean="0">
                <a:ea typeface="宋体" panose="02010600030101010101" pitchFamily="2" charset="-122"/>
              </a:rPr>
              <a:t>  </a:t>
            </a:r>
            <a:br>
              <a:rPr lang="en-US" altLang="zh-CN" sz="4800" b="1" smtClean="0">
                <a:ea typeface="宋体" panose="02010600030101010101" pitchFamily="2" charset="-122"/>
              </a:rPr>
            </a:br>
            <a:br>
              <a:rPr lang="en-US" altLang="zh-CN" sz="4800" b="1" smtClean="0">
                <a:ea typeface="宋体" panose="02010600030101010101" pitchFamily="2" charset="-122"/>
              </a:rPr>
            </a:br>
            <a:br>
              <a:rPr lang="en-US" altLang="zh-CN" sz="4800" b="1" smtClean="0">
                <a:ea typeface="宋体" panose="02010600030101010101" pitchFamily="2" charset="-122"/>
              </a:rPr>
            </a:br>
            <a:br>
              <a:rPr lang="en-US" altLang="zh-CN" sz="4800" b="1" smtClean="0">
                <a:ea typeface="宋体" panose="02010600030101010101" pitchFamily="2" charset="-122"/>
              </a:rPr>
            </a:br>
            <a:br>
              <a:rPr lang="en-US" altLang="zh-CN" sz="4800" b="1" smtClean="0">
                <a:ea typeface="宋体" panose="02010600030101010101" pitchFamily="2" charset="-122"/>
              </a:rPr>
            </a:br>
            <a:br>
              <a:rPr lang="en-US" altLang="zh-CN" sz="4800" b="1" smtClean="0">
                <a:ea typeface="宋体" panose="02010600030101010101" pitchFamily="2" charset="-122"/>
              </a:rPr>
            </a:br>
            <a:br>
              <a:rPr lang="zh-CN" altLang="en-US" sz="4800" b="1" smtClean="0">
                <a:ea typeface="宋体" panose="02010600030101010101" pitchFamily="2" charset="-122"/>
              </a:rPr>
            </a:br>
            <a:r>
              <a:rPr lang="zh-CN" altLang="en-US" sz="4000" dirty="0">
                <a:solidFill>
                  <a:srgbClr val="4A890B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黑体" panose="02010609060101010101" pitchFamily="49" charset="-122"/>
              </a:rPr>
              <a:t>【小组讨论】你认为身为一名合格的幼儿教师需要具备哪些素质？</a:t>
            </a:r>
            <a:br>
              <a:rPr lang="zh-CN" altLang="en-US" sz="4000" dirty="0">
                <a:solidFill>
                  <a:srgbClr val="4A890B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黑体" panose="02010609060101010101" pitchFamily="49" charset="-122"/>
              </a:rPr>
            </a:br>
            <a:endParaRPr lang="zh-CN" altLang="en-US" sz="4000" b="1" dirty="0" smtClean="0"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506710" y="4152265"/>
            <a:ext cx="1366520" cy="190690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3855720" y="396240"/>
            <a:ext cx="3267710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pPr algn="l"/>
            <a:r>
              <a:rPr lang="zh-CN" altLang="en-US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任务一</a:t>
            </a:r>
            <a:r>
              <a:rPr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幼儿</a:t>
            </a:r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教师</a:t>
            </a:r>
            <a:endParaRPr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64855" y="3477895"/>
            <a:ext cx="3827145" cy="2767330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1497330" y="1375410"/>
            <a:ext cx="7331710" cy="10763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l">
              <a:spcAft>
                <a:spcPts val="600"/>
              </a:spcAft>
              <a:buClrTx/>
              <a:buSzTx/>
              <a:buFontTx/>
            </a:pPr>
            <a:r>
              <a:rPr lang="zh-CN" altLang="en-US" sz="3200" b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五、幼儿教师的素质</a:t>
            </a:r>
            <a:endParaRPr lang="zh-CN" altLang="en-US" sz="32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  <a:p>
            <a:endParaRPr lang="zh-CN" altLang="en-US" sz="32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</p:txBody>
      </p:sp>
      <p:graphicFrame>
        <p:nvGraphicFramePr>
          <p:cNvPr id="3" name="图示 2"/>
          <p:cNvGraphicFramePr/>
          <p:nvPr/>
        </p:nvGraphicFramePr>
        <p:xfrm>
          <a:off x="1254125" y="1615440"/>
          <a:ext cx="7725410" cy="48875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custDataLst>
      <p:tags r:id="rId7"/>
    </p:custData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3855720" y="396240"/>
            <a:ext cx="3267710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pPr algn="l"/>
            <a:r>
              <a:rPr lang="zh-CN" altLang="en-US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任务一</a:t>
            </a:r>
            <a:r>
              <a:rPr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幼儿</a:t>
            </a:r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教师</a:t>
            </a:r>
            <a:endParaRPr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64855" y="3477895"/>
            <a:ext cx="3827145" cy="2767330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1497330" y="1375410"/>
            <a:ext cx="7331710" cy="16452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l">
              <a:spcAft>
                <a:spcPts val="600"/>
              </a:spcAft>
              <a:buClrTx/>
              <a:buSzTx/>
              <a:buFontTx/>
            </a:pPr>
            <a:r>
              <a:rPr lang="zh-CN" altLang="en-US" sz="3200" b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五、幼儿教师的素质</a:t>
            </a:r>
            <a:endParaRPr lang="zh-CN" altLang="en-US" sz="32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  <a:p>
            <a:r>
              <a:rPr lang="zh-CN" altLang="en-US" sz="32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（一）幼儿教师的职业道德素质</a:t>
            </a:r>
            <a:endParaRPr lang="zh-CN" altLang="en-US" sz="32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  <a:p>
            <a:endParaRPr lang="zh-CN" altLang="en-US" sz="32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</p:txBody>
      </p:sp>
      <p:graphicFrame>
        <p:nvGraphicFramePr>
          <p:cNvPr id="2" name="图示 1"/>
          <p:cNvGraphicFramePr/>
          <p:nvPr/>
        </p:nvGraphicFramePr>
        <p:xfrm>
          <a:off x="825500" y="2492375"/>
          <a:ext cx="8128000" cy="33439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custDataLst>
      <p:tags r:id="rId7"/>
    </p:custData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3855720" y="396240"/>
            <a:ext cx="3267710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pPr algn="l"/>
            <a:r>
              <a:rPr lang="zh-CN" altLang="en-US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任务一</a:t>
            </a:r>
            <a:r>
              <a:rPr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幼儿</a:t>
            </a:r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教师</a:t>
            </a:r>
            <a:endParaRPr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64855" y="3477895"/>
            <a:ext cx="3827145" cy="2767330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1497330" y="1375410"/>
            <a:ext cx="7331710" cy="16452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l">
              <a:spcAft>
                <a:spcPts val="600"/>
              </a:spcAft>
              <a:buClrTx/>
              <a:buSzTx/>
              <a:buFontTx/>
            </a:pPr>
            <a:r>
              <a:rPr lang="zh-CN" altLang="en-US" sz="3200" b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五、幼儿教师的素质</a:t>
            </a:r>
            <a:endParaRPr lang="zh-CN" altLang="en-US" sz="32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  <a:p>
            <a:r>
              <a:rPr lang="zh-CN" altLang="en-US" sz="32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（二）健康的身心素质</a:t>
            </a:r>
            <a:endParaRPr lang="zh-CN" altLang="en-US" sz="32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  <a:p>
            <a:endParaRPr lang="zh-CN" altLang="en-US" sz="32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</p:txBody>
      </p:sp>
      <p:graphicFrame>
        <p:nvGraphicFramePr>
          <p:cNvPr id="2" name="图示 1"/>
          <p:cNvGraphicFramePr/>
          <p:nvPr/>
        </p:nvGraphicFramePr>
        <p:xfrm>
          <a:off x="617220" y="2797810"/>
          <a:ext cx="7018655" cy="264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custDataLst>
      <p:tags r:id="rId7"/>
    </p:custData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3855720" y="396240"/>
            <a:ext cx="3267710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pPr algn="l"/>
            <a:r>
              <a:rPr lang="zh-CN" altLang="en-US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任务一</a:t>
            </a:r>
            <a:r>
              <a:rPr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幼儿</a:t>
            </a:r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教师</a:t>
            </a:r>
            <a:endParaRPr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64855" y="3477895"/>
            <a:ext cx="3827145" cy="2767330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1497330" y="1375410"/>
            <a:ext cx="7331710" cy="1153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l">
              <a:spcAft>
                <a:spcPts val="600"/>
              </a:spcAft>
              <a:buClrTx/>
              <a:buSzTx/>
              <a:buFontTx/>
            </a:pPr>
            <a:r>
              <a:rPr lang="zh-CN" altLang="en-US" sz="3200" b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五、幼儿教师的素质</a:t>
            </a:r>
            <a:endParaRPr lang="zh-CN" altLang="en-US" sz="32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  <a:p>
            <a:r>
              <a:rPr lang="zh-CN" altLang="en-US" sz="32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（三）幼儿教师的能力素质</a:t>
            </a:r>
            <a:endParaRPr lang="zh-CN" altLang="en-US" sz="32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</p:txBody>
      </p:sp>
      <p:graphicFrame>
        <p:nvGraphicFramePr>
          <p:cNvPr id="2" name="图示 1"/>
          <p:cNvGraphicFramePr/>
          <p:nvPr/>
        </p:nvGraphicFramePr>
        <p:xfrm>
          <a:off x="887095" y="2528570"/>
          <a:ext cx="7903210" cy="32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custDataLst>
      <p:tags r:id="rId7"/>
    </p:custData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3855720" y="396240"/>
            <a:ext cx="3267710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pPr algn="l"/>
            <a:r>
              <a:rPr lang="zh-CN" altLang="en-US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任务一</a:t>
            </a:r>
            <a:r>
              <a:rPr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幼儿</a:t>
            </a:r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教师</a:t>
            </a:r>
            <a:endParaRPr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64855" y="3477895"/>
            <a:ext cx="3827145" cy="2767330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1497330" y="1375410"/>
            <a:ext cx="7331710" cy="1153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l">
              <a:spcAft>
                <a:spcPts val="600"/>
              </a:spcAft>
              <a:buClrTx/>
              <a:buSzTx/>
              <a:buFontTx/>
            </a:pPr>
            <a:r>
              <a:rPr lang="zh-CN" altLang="en-US" sz="3200" b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五、幼儿教师的素质</a:t>
            </a:r>
            <a:endParaRPr lang="zh-CN" altLang="en-US" sz="32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  <a:p>
            <a:r>
              <a:rPr lang="zh-CN" altLang="en-US" sz="32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（四）较为扎实的教育和科学文化知识</a:t>
            </a:r>
            <a:endParaRPr lang="zh-CN" altLang="en-US" sz="32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</p:txBody>
      </p:sp>
      <p:graphicFrame>
        <p:nvGraphicFramePr>
          <p:cNvPr id="3" name="图示 2"/>
          <p:cNvGraphicFramePr/>
          <p:nvPr/>
        </p:nvGraphicFramePr>
        <p:xfrm>
          <a:off x="1195070" y="2818130"/>
          <a:ext cx="7249160" cy="28225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custDataLst>
      <p:tags r:id="rId7"/>
    </p:custData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3855720" y="396240"/>
            <a:ext cx="3267710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pPr algn="l"/>
            <a:r>
              <a:rPr lang="zh-CN" altLang="en-US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任务一</a:t>
            </a:r>
            <a:r>
              <a:rPr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幼儿</a:t>
            </a:r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教师</a:t>
            </a:r>
            <a:endParaRPr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64855" y="3477895"/>
            <a:ext cx="3827145" cy="2767330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1497330" y="1375410"/>
            <a:ext cx="8569960" cy="28765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l">
              <a:spcAft>
                <a:spcPts val="600"/>
              </a:spcAft>
              <a:buClrTx/>
              <a:buSzTx/>
              <a:buFontTx/>
            </a:pPr>
            <a:r>
              <a:rPr lang="zh-CN" altLang="en-US" sz="32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六、幼儿教师的专业发展</a:t>
            </a:r>
            <a:endParaRPr lang="zh-CN" altLang="en-US" sz="32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  <a:p>
            <a:pPr algn="l" fontAlgn="auto">
              <a:lnSpc>
                <a:spcPct val="150000"/>
              </a:lnSpc>
              <a:spcAft>
                <a:spcPts val="600"/>
              </a:spcAft>
              <a:buClrTx/>
              <a:buSzTx/>
              <a:buFontTx/>
            </a:pPr>
            <a:r>
              <a:rPr lang="zh-CN" altLang="en-US" sz="32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    </a:t>
            </a:r>
            <a:r>
              <a:rPr lang="zh-CN" altLang="en-US" sz="32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幼儿教师的专业发展是教师个体不断接受新信息，增长专业能力，成为相对成熟的幼儿教育专业人员的过程。</a:t>
            </a:r>
            <a:endParaRPr lang="zh-CN" altLang="en-US" sz="32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3855720" y="396240"/>
            <a:ext cx="3267710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pPr algn="l"/>
            <a:r>
              <a:rPr lang="zh-CN" altLang="en-US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任务一</a:t>
            </a:r>
            <a:r>
              <a:rPr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幼儿</a:t>
            </a:r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教师</a:t>
            </a:r>
            <a:endParaRPr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64855" y="3477895"/>
            <a:ext cx="3827145" cy="2767330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1497330" y="1375410"/>
            <a:ext cx="733171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l">
              <a:spcAft>
                <a:spcPts val="600"/>
              </a:spcAft>
              <a:buClrTx/>
              <a:buSzTx/>
              <a:buFontTx/>
            </a:pPr>
            <a:r>
              <a:rPr lang="zh-CN" altLang="en-US" sz="32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幼儿教师的专业发展的途径</a:t>
            </a:r>
            <a:endParaRPr lang="zh-CN" altLang="en-US" sz="32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</p:txBody>
      </p:sp>
      <p:graphicFrame>
        <p:nvGraphicFramePr>
          <p:cNvPr id="2" name="图示 1"/>
          <p:cNvGraphicFramePr/>
          <p:nvPr/>
        </p:nvGraphicFramePr>
        <p:xfrm>
          <a:off x="2032000" y="2170430"/>
          <a:ext cx="6332855" cy="36023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custDataLst>
      <p:tags r:id="rId7"/>
    </p:custData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5300345" y="396240"/>
            <a:ext cx="2454910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pPr algn="l"/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任务二</a:t>
            </a:r>
            <a:r>
              <a:rPr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幼儿</a:t>
            </a:r>
            <a:endParaRPr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199005" y="1830705"/>
            <a:ext cx="6470015" cy="965835"/>
            <a:chOff x="0" y="0"/>
            <a:chExt cx="4572032" cy="515640"/>
          </a:xfrm>
        </p:grpSpPr>
        <p:sp>
          <p:nvSpPr>
            <p:cNvPr id="5" name="矩形 14"/>
            <p:cNvSpPr/>
            <p:nvPr/>
          </p:nvSpPr>
          <p:spPr>
            <a:xfrm>
              <a:off x="285752" y="15866"/>
              <a:ext cx="4286280" cy="499774"/>
            </a:xfrm>
            <a:prstGeom prst="rect">
              <a:avLst/>
            </a:prstGeom>
            <a:solidFill>
              <a:srgbClr val="D7E4BD"/>
            </a:solidFill>
            <a:ln w="9525">
              <a:noFill/>
            </a:ln>
          </p:spPr>
          <p:txBody>
            <a:bodyPr anchor="ctr"/>
            <a:p>
              <a:pPr algn="ctr"/>
              <a:endParaRPr lang="zh-CN" altLang="en-US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" name="椭圆 9"/>
            <p:cNvSpPr>
              <a:spLocks noChangeArrowheads="1"/>
            </p:cNvSpPr>
            <p:nvPr/>
          </p:nvSpPr>
          <p:spPr bwMode="auto">
            <a:xfrm>
              <a:off x="0" y="0"/>
              <a:ext cx="500067" cy="499774"/>
            </a:xfrm>
            <a:prstGeom prst="ellipse">
              <a:avLst/>
            </a:prstGeom>
            <a:gradFill rotWithShape="1">
              <a:gsLst>
                <a:gs pos="0">
                  <a:srgbClr val="DAFDA7"/>
                </a:gs>
                <a:gs pos="35001">
                  <a:srgbClr val="E4FDC2"/>
                </a:gs>
                <a:gs pos="100000">
                  <a:srgbClr val="F5FFE6"/>
                </a:gs>
              </a:gsLst>
              <a:lin ang="5400000" scaled="1"/>
            </a:gradFill>
            <a:ln w="9525">
              <a:solidFill>
                <a:srgbClr val="98B954"/>
              </a:solidFill>
              <a:round/>
            </a:ln>
            <a:effectLst>
              <a:outerShdw dist="20000" dir="5400000" algn="ctr" rotWithShape="0">
                <a:srgbClr val="000000">
                  <a:alpha val="31999"/>
                </a:srgbClr>
              </a:outerShdw>
            </a:effectLst>
          </p:spPr>
          <p:txBody>
            <a:bodyPr anchor="ctr"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1</a:t>
              </a:r>
              <a:endPara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5"/>
          <p:cNvGrpSpPr/>
          <p:nvPr/>
        </p:nvGrpSpPr>
        <p:grpSpPr>
          <a:xfrm>
            <a:off x="2199005" y="2865755"/>
            <a:ext cx="6470015" cy="963930"/>
            <a:chOff x="0" y="0"/>
            <a:chExt cx="4572032" cy="513943"/>
          </a:xfrm>
        </p:grpSpPr>
        <p:sp>
          <p:nvSpPr>
            <p:cNvPr id="8" name="矩形 15"/>
            <p:cNvSpPr/>
            <p:nvPr/>
          </p:nvSpPr>
          <p:spPr>
            <a:xfrm>
              <a:off x="285752" y="14277"/>
              <a:ext cx="4286280" cy="499666"/>
            </a:xfrm>
            <a:prstGeom prst="rect">
              <a:avLst/>
            </a:prstGeom>
            <a:solidFill>
              <a:srgbClr val="FFFF99"/>
            </a:solidFill>
            <a:ln w="9525">
              <a:noFill/>
            </a:ln>
          </p:spPr>
          <p:txBody>
            <a:bodyPr anchor="ctr"/>
            <a:p>
              <a:endParaRPr lang="en-US" altLang="zh-CN" sz="2400" dirty="0">
                <a:latin typeface="Arial" panose="020B0604020202020204" pitchFamily="34" charset="0"/>
              </a:endParaRPr>
            </a:p>
            <a:p>
              <a:r>
                <a:rPr lang="zh-CN" altLang="en-US" sz="2400" b="1" dirty="0">
                  <a:solidFill>
                    <a:srgbClr val="09532A"/>
                  </a:solidFill>
                  <a:latin typeface="Arial" panose="020B0604020202020204" pitchFamily="34" charset="0"/>
                </a:rPr>
                <a:t>     “育人为本”的儿童观</a:t>
              </a:r>
              <a:endParaRPr lang="en-US" altLang="zh-CN" sz="2400" b="1" dirty="0">
                <a:solidFill>
                  <a:srgbClr val="09532A"/>
                </a:solidFill>
                <a:latin typeface="Arial" panose="020B0604020202020204" pitchFamily="34" charset="0"/>
              </a:endParaRPr>
            </a:p>
            <a:p>
              <a:endParaRPr lang="zh-CN" altLang="en-US" sz="2400" dirty="0">
                <a:latin typeface="Arial" panose="020B0604020202020204" pitchFamily="34" charset="0"/>
              </a:endParaRPr>
            </a:p>
          </p:txBody>
        </p:sp>
        <p:sp>
          <p:nvSpPr>
            <p:cNvPr id="9" name="椭圆 10"/>
            <p:cNvSpPr>
              <a:spLocks noChangeArrowheads="1"/>
            </p:cNvSpPr>
            <p:nvPr/>
          </p:nvSpPr>
          <p:spPr bwMode="auto">
            <a:xfrm>
              <a:off x="0" y="0"/>
              <a:ext cx="500065" cy="499666"/>
            </a:xfrm>
            <a:prstGeom prst="ellipse">
              <a:avLst/>
            </a:prstGeom>
            <a:gradFill rotWithShape="1">
              <a:gsLst>
                <a:gs pos="0">
                  <a:srgbClr val="FFFF80"/>
                </a:gs>
                <a:gs pos="50000">
                  <a:srgbClr val="FFFFB3"/>
                </a:gs>
                <a:gs pos="100000">
                  <a:srgbClr val="FFFFDA"/>
                </a:gs>
              </a:gsLst>
              <a:lin ang="5400000" scaled="1"/>
            </a:gradFill>
            <a:ln w="9525">
              <a:solidFill>
                <a:srgbClr val="FFFF00"/>
              </a:solidFill>
              <a:round/>
            </a:ln>
            <a:effectLst>
              <a:outerShdw dist="20000" dir="5400000" algn="ctr" rotWithShape="0">
                <a:srgbClr val="000000">
                  <a:alpha val="31999"/>
                </a:srgbClr>
              </a:outerShdw>
            </a:effectLst>
          </p:spPr>
          <p:txBody>
            <a:bodyPr anchor="ctr"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2</a:t>
              </a:r>
              <a:endPara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pic>
        <p:nvPicPr>
          <p:cNvPr id="11" name="Picture 3" descr="D:\花纹\儿童1.jpg"/>
          <p:cNvPicPr>
            <a:picLocks noGrp="1" noChangeAspect="1"/>
          </p:cNvPicPr>
          <p:nvPr>
            <p:ph idx="1"/>
          </p:nvPr>
        </p:nvPicPr>
        <p:blipFill>
          <a:blip r:embed="rId1">
            <a:clrChange>
              <a:clrFrom>
                <a:srgbClr val="FFFFFA"/>
              </a:clrFrom>
              <a:clrTo>
                <a:srgbClr val="FFFFFA">
                  <a:alpha val="0"/>
                </a:srgbClr>
              </a:clrTo>
            </a:clrChange>
          </a:blip>
          <a:srcRect r="76666"/>
          <a:stretch>
            <a:fillRect/>
          </a:stretch>
        </p:blipFill>
        <p:spPr>
          <a:xfrm>
            <a:off x="1698625" y="1555750"/>
            <a:ext cx="661035" cy="1111250"/>
          </a:xfrm>
        </p:spPr>
      </p:pic>
      <p:pic>
        <p:nvPicPr>
          <p:cNvPr id="12" name="Picture 3" descr="D:\花纹\儿童1.jp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334" r="50000"/>
          <a:stretch>
            <a:fillRect/>
          </a:stretch>
        </p:blipFill>
        <p:spPr>
          <a:xfrm>
            <a:off x="1555750" y="2619375"/>
            <a:ext cx="808355" cy="15767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Text Box 19"/>
          <p:cNvSpPr txBox="1"/>
          <p:nvPr/>
        </p:nvSpPr>
        <p:spPr>
          <a:xfrm>
            <a:off x="3262630" y="2072005"/>
            <a:ext cx="4717415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sz="2400" b="1" dirty="0">
                <a:solidFill>
                  <a:srgbClr val="09532A"/>
                </a:solidFill>
                <a:latin typeface="Arial" panose="020B0604020202020204" pitchFamily="34" charset="0"/>
              </a:rPr>
              <a:t>儿童观概述</a:t>
            </a:r>
            <a:endParaRPr lang="zh-CN" altLang="en-US" sz="2400" b="1" dirty="0">
              <a:solidFill>
                <a:srgbClr val="09532A"/>
              </a:solidFill>
              <a:latin typeface="Arial" panose="020B0604020202020204" pitchFamily="34" charset="0"/>
            </a:endParaRPr>
          </a:p>
          <a:p>
            <a:endParaRPr lang="zh-CN" altLang="en-US" sz="2400" b="1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4" name="矩形 11"/>
          <p:cNvSpPr/>
          <p:nvPr/>
        </p:nvSpPr>
        <p:spPr>
          <a:xfrm>
            <a:off x="2984500" y="3984625"/>
            <a:ext cx="287528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dirty="0">
                <a:latin typeface="Arial" panose="020B0604020202020204" pitchFamily="34" charset="0"/>
              </a:rPr>
              <a:t>幼儿的权利与保护</a:t>
            </a:r>
            <a:endParaRPr lang="zh-CN" altLang="en-US" b="1" dirty="0"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pic>
        <p:nvPicPr>
          <p:cNvPr id="15" name="Picture 3" descr="D:\花纹\儿童1.jp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A"/>
              </a:clrFrom>
              <a:clrTo>
                <a:srgbClr val="FFFFFA">
                  <a:alpha val="0"/>
                </a:srgbClr>
              </a:clrTo>
            </a:clrChange>
          </a:blip>
          <a:srcRect r="76666"/>
          <a:stretch>
            <a:fillRect/>
          </a:stretch>
        </p:blipFill>
        <p:spPr>
          <a:xfrm>
            <a:off x="1698625" y="3556000"/>
            <a:ext cx="708025" cy="157670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7" name="Group 2"/>
          <p:cNvGrpSpPr/>
          <p:nvPr/>
        </p:nvGrpSpPr>
        <p:grpSpPr>
          <a:xfrm>
            <a:off x="2199005" y="3913505"/>
            <a:ext cx="6470015" cy="965835"/>
            <a:chOff x="0" y="0"/>
            <a:chExt cx="4572032" cy="515640"/>
          </a:xfrm>
        </p:grpSpPr>
        <p:sp>
          <p:nvSpPr>
            <p:cNvPr id="18" name="矩形 14"/>
            <p:cNvSpPr/>
            <p:nvPr/>
          </p:nvSpPr>
          <p:spPr>
            <a:xfrm>
              <a:off x="285752" y="15866"/>
              <a:ext cx="4286280" cy="499774"/>
            </a:xfrm>
            <a:prstGeom prst="rect">
              <a:avLst/>
            </a:prstGeom>
            <a:solidFill>
              <a:srgbClr val="D7E4BD"/>
            </a:solidFill>
            <a:ln w="9525">
              <a:noFill/>
            </a:ln>
          </p:spPr>
          <p:txBody>
            <a:bodyPr anchor="ctr"/>
            <a:p>
              <a:r>
                <a:rPr lang="zh-CN" altLang="en-US" sz="2400" b="1" dirty="0">
                  <a:solidFill>
                    <a:srgbClr val="09532A"/>
                  </a:solidFill>
                  <a:latin typeface="Calibri" panose="020F0502020204030204" pitchFamily="34" charset="0"/>
                </a:rPr>
                <a:t>         幼儿与教师的关系</a:t>
              </a:r>
              <a:endParaRPr lang="zh-CN" altLang="en-US" sz="2400" b="1" dirty="0">
                <a:solidFill>
                  <a:srgbClr val="09532A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9" name="椭圆 9"/>
            <p:cNvSpPr>
              <a:spLocks noChangeArrowheads="1"/>
            </p:cNvSpPr>
            <p:nvPr/>
          </p:nvSpPr>
          <p:spPr bwMode="auto">
            <a:xfrm>
              <a:off x="0" y="0"/>
              <a:ext cx="500065" cy="499774"/>
            </a:xfrm>
            <a:prstGeom prst="ellipse">
              <a:avLst/>
            </a:prstGeom>
            <a:gradFill rotWithShape="1">
              <a:gsLst>
                <a:gs pos="0">
                  <a:srgbClr val="DAFDA7"/>
                </a:gs>
                <a:gs pos="35001">
                  <a:srgbClr val="E4FDC2"/>
                </a:gs>
                <a:gs pos="100000">
                  <a:srgbClr val="F5FFE6"/>
                </a:gs>
              </a:gsLst>
              <a:lin ang="5400000" scaled="1"/>
            </a:gradFill>
            <a:ln w="9525">
              <a:solidFill>
                <a:srgbClr val="98B954"/>
              </a:solidFill>
              <a:round/>
            </a:ln>
            <a:effectLst>
              <a:outerShdw dist="20000" dir="5400000" algn="ctr" rotWithShape="0">
                <a:srgbClr val="000000">
                  <a:alpha val="31999"/>
                </a:srgbClr>
              </a:outerShdw>
            </a:effectLst>
          </p:spPr>
          <p:txBody>
            <a:bodyPr anchor="ctr"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3</a:t>
              </a:r>
              <a:endPara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pic>
        <p:nvPicPr>
          <p:cNvPr id="20" name="图片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98560" y="4448810"/>
            <a:ext cx="3079750" cy="1758315"/>
          </a:xfrm>
          <a:prstGeom prst="rect">
            <a:avLst/>
          </a:prstGeom>
        </p:spPr>
      </p:pic>
      <p:grpSp>
        <p:nvGrpSpPr>
          <p:cNvPr id="2" name="Group 2"/>
          <p:cNvGrpSpPr/>
          <p:nvPr/>
        </p:nvGrpSpPr>
        <p:grpSpPr>
          <a:xfrm>
            <a:off x="2199005" y="1898650"/>
            <a:ext cx="6470015" cy="965835"/>
            <a:chOff x="0" y="0"/>
            <a:chExt cx="4572032" cy="515640"/>
          </a:xfrm>
        </p:grpSpPr>
        <p:sp>
          <p:nvSpPr>
            <p:cNvPr id="4" name="矩形 14"/>
            <p:cNvSpPr/>
            <p:nvPr/>
          </p:nvSpPr>
          <p:spPr>
            <a:xfrm>
              <a:off x="285752" y="15866"/>
              <a:ext cx="4286280" cy="499774"/>
            </a:xfrm>
            <a:prstGeom prst="rect">
              <a:avLst/>
            </a:prstGeom>
            <a:solidFill>
              <a:srgbClr val="D7E4BD"/>
            </a:solidFill>
            <a:ln w="9525">
              <a:noFill/>
            </a:ln>
          </p:spPr>
          <p:txBody>
            <a:bodyPr anchor="ctr"/>
            <a:p>
              <a:pPr algn="ctr"/>
              <a:endParaRPr lang="zh-CN" altLang="en-US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6" name="椭圆 9"/>
            <p:cNvSpPr>
              <a:spLocks noChangeArrowheads="1"/>
            </p:cNvSpPr>
            <p:nvPr/>
          </p:nvSpPr>
          <p:spPr bwMode="auto">
            <a:xfrm>
              <a:off x="0" y="0"/>
              <a:ext cx="500067" cy="499774"/>
            </a:xfrm>
            <a:prstGeom prst="ellipse">
              <a:avLst/>
            </a:prstGeom>
            <a:gradFill rotWithShape="1">
              <a:gsLst>
                <a:gs pos="0">
                  <a:srgbClr val="DAFDA7"/>
                </a:gs>
                <a:gs pos="35001">
                  <a:srgbClr val="E4FDC2"/>
                </a:gs>
                <a:gs pos="100000">
                  <a:srgbClr val="F5FFE6"/>
                </a:gs>
              </a:gsLst>
              <a:lin ang="5400000" scaled="1"/>
            </a:gradFill>
            <a:ln w="9525">
              <a:solidFill>
                <a:srgbClr val="98B954"/>
              </a:solidFill>
              <a:round/>
            </a:ln>
            <a:effectLst>
              <a:outerShdw dist="20000" dir="5400000" algn="ctr" rotWithShape="0">
                <a:srgbClr val="000000">
                  <a:alpha val="31999"/>
                </a:srgbClr>
              </a:outerShdw>
            </a:effectLst>
          </p:spPr>
          <p:txBody>
            <a:bodyPr anchor="ctr"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1</a:t>
              </a:r>
              <a:endPara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1" name="Group 5"/>
          <p:cNvGrpSpPr/>
          <p:nvPr/>
        </p:nvGrpSpPr>
        <p:grpSpPr>
          <a:xfrm>
            <a:off x="2199005" y="2933700"/>
            <a:ext cx="6470015" cy="963930"/>
            <a:chOff x="0" y="0"/>
            <a:chExt cx="4572032" cy="513943"/>
          </a:xfrm>
        </p:grpSpPr>
        <p:sp>
          <p:nvSpPr>
            <p:cNvPr id="22" name="矩形 15"/>
            <p:cNvSpPr/>
            <p:nvPr/>
          </p:nvSpPr>
          <p:spPr>
            <a:xfrm>
              <a:off x="285752" y="14277"/>
              <a:ext cx="4286280" cy="499666"/>
            </a:xfrm>
            <a:prstGeom prst="rect">
              <a:avLst/>
            </a:prstGeom>
            <a:solidFill>
              <a:srgbClr val="FFFF99"/>
            </a:solidFill>
            <a:ln w="9525">
              <a:noFill/>
            </a:ln>
          </p:spPr>
          <p:txBody>
            <a:bodyPr anchor="ctr"/>
            <a:p>
              <a:endParaRPr lang="en-US" altLang="zh-CN" sz="2400" dirty="0">
                <a:latin typeface="Arial" panose="020B0604020202020204" pitchFamily="34" charset="0"/>
              </a:endParaRPr>
            </a:p>
            <a:p>
              <a:r>
                <a:rPr lang="zh-CN" altLang="en-US" sz="2400" b="1" dirty="0">
                  <a:solidFill>
                    <a:srgbClr val="09532A"/>
                  </a:solidFill>
                  <a:latin typeface="Arial" panose="020B0604020202020204" pitchFamily="34" charset="0"/>
                </a:rPr>
                <a:t>     “育人为本”的儿童观</a:t>
              </a:r>
              <a:endParaRPr lang="en-US" altLang="zh-CN" sz="2400" b="1" dirty="0">
                <a:solidFill>
                  <a:srgbClr val="09532A"/>
                </a:solidFill>
                <a:latin typeface="Arial" panose="020B0604020202020204" pitchFamily="34" charset="0"/>
              </a:endParaRPr>
            </a:p>
            <a:p>
              <a:endParaRPr lang="zh-CN" altLang="en-US" sz="2400" dirty="0">
                <a:latin typeface="Arial" panose="020B0604020202020204" pitchFamily="34" charset="0"/>
              </a:endParaRPr>
            </a:p>
          </p:txBody>
        </p:sp>
        <p:sp>
          <p:nvSpPr>
            <p:cNvPr id="23" name="椭圆 10"/>
            <p:cNvSpPr>
              <a:spLocks noChangeArrowheads="1"/>
            </p:cNvSpPr>
            <p:nvPr/>
          </p:nvSpPr>
          <p:spPr bwMode="auto">
            <a:xfrm>
              <a:off x="0" y="0"/>
              <a:ext cx="500065" cy="499666"/>
            </a:xfrm>
            <a:prstGeom prst="ellipse">
              <a:avLst/>
            </a:prstGeom>
            <a:gradFill rotWithShape="1">
              <a:gsLst>
                <a:gs pos="0">
                  <a:srgbClr val="FFFF80"/>
                </a:gs>
                <a:gs pos="50000">
                  <a:srgbClr val="FFFFB3"/>
                </a:gs>
                <a:gs pos="100000">
                  <a:srgbClr val="FFFFDA"/>
                </a:gs>
              </a:gsLst>
              <a:lin ang="5400000" scaled="1"/>
            </a:gradFill>
            <a:ln w="9525">
              <a:solidFill>
                <a:srgbClr val="FFFF00"/>
              </a:solidFill>
              <a:round/>
            </a:ln>
            <a:effectLst>
              <a:outerShdw dist="20000" dir="5400000" algn="ctr" rotWithShape="0">
                <a:srgbClr val="000000">
                  <a:alpha val="31999"/>
                </a:srgbClr>
              </a:outerShdw>
            </a:effectLst>
          </p:spPr>
          <p:txBody>
            <a:bodyPr anchor="ctr"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2</a:t>
              </a:r>
              <a:endPara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pic>
        <p:nvPicPr>
          <p:cNvPr id="24" name="Picture 3" descr="D:\花纹\儿童1.jpg"/>
          <p:cNvPicPr>
            <a:picLocks noGrp="1" noChangeAspect="1"/>
          </p:cNvPicPr>
          <p:nvPr/>
        </p:nvPicPr>
        <p:blipFill>
          <a:blip r:embed="rId1">
            <a:clrChange>
              <a:clrFrom>
                <a:srgbClr val="FFFFFA"/>
              </a:clrFrom>
              <a:clrTo>
                <a:srgbClr val="FFFFFA">
                  <a:alpha val="0"/>
                </a:srgbClr>
              </a:clrTo>
            </a:clrChange>
          </a:blip>
          <a:srcRect r="76666"/>
          <a:stretch>
            <a:fillRect/>
          </a:stretch>
        </p:blipFill>
        <p:spPr>
          <a:xfrm>
            <a:off x="1698625" y="1623695"/>
            <a:ext cx="661035" cy="1111250"/>
          </a:xfrm>
          <a:prstGeom prst="rect">
            <a:avLst/>
          </a:prstGeom>
        </p:spPr>
      </p:pic>
      <p:pic>
        <p:nvPicPr>
          <p:cNvPr id="25" name="Picture 3" descr="D:\花纹\儿童1.jp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334" r="50000"/>
          <a:stretch>
            <a:fillRect/>
          </a:stretch>
        </p:blipFill>
        <p:spPr>
          <a:xfrm>
            <a:off x="1555750" y="2687320"/>
            <a:ext cx="808355" cy="15767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" name="Text Box 19"/>
          <p:cNvSpPr txBox="1"/>
          <p:nvPr/>
        </p:nvSpPr>
        <p:spPr>
          <a:xfrm>
            <a:off x="3262630" y="2139950"/>
            <a:ext cx="4717415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sz="2400" b="1" dirty="0">
                <a:solidFill>
                  <a:srgbClr val="09532A"/>
                </a:solidFill>
                <a:latin typeface="Arial" panose="020B0604020202020204" pitchFamily="34" charset="0"/>
              </a:rPr>
              <a:t>儿童观概述</a:t>
            </a:r>
            <a:endParaRPr lang="zh-CN" altLang="en-US" sz="2400" b="1" dirty="0">
              <a:solidFill>
                <a:srgbClr val="09532A"/>
              </a:solidFill>
              <a:latin typeface="Arial" panose="020B0604020202020204" pitchFamily="34" charset="0"/>
            </a:endParaRPr>
          </a:p>
          <a:p>
            <a:endParaRPr lang="zh-CN" altLang="en-US" sz="2400" b="1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7" name="矩形 11"/>
          <p:cNvSpPr/>
          <p:nvPr/>
        </p:nvSpPr>
        <p:spPr>
          <a:xfrm>
            <a:off x="2984500" y="4052570"/>
            <a:ext cx="287528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dirty="0">
                <a:latin typeface="Arial" panose="020B0604020202020204" pitchFamily="34" charset="0"/>
              </a:rPr>
              <a:t>幼儿的权利与保护</a:t>
            </a:r>
            <a:endParaRPr lang="zh-CN" altLang="en-US" b="1" dirty="0"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pic>
        <p:nvPicPr>
          <p:cNvPr id="28" name="Picture 3" descr="D:\花纹\儿童1.jp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A"/>
              </a:clrFrom>
              <a:clrTo>
                <a:srgbClr val="FFFFFA">
                  <a:alpha val="0"/>
                </a:srgbClr>
              </a:clrTo>
            </a:clrChange>
          </a:blip>
          <a:srcRect r="76666"/>
          <a:stretch>
            <a:fillRect/>
          </a:stretch>
        </p:blipFill>
        <p:spPr>
          <a:xfrm>
            <a:off x="1698625" y="3623945"/>
            <a:ext cx="708025" cy="157670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9" name="Group 2"/>
          <p:cNvGrpSpPr/>
          <p:nvPr/>
        </p:nvGrpSpPr>
        <p:grpSpPr>
          <a:xfrm>
            <a:off x="2199005" y="3981450"/>
            <a:ext cx="6470015" cy="965835"/>
            <a:chOff x="0" y="0"/>
            <a:chExt cx="4572032" cy="515640"/>
          </a:xfrm>
        </p:grpSpPr>
        <p:sp>
          <p:nvSpPr>
            <p:cNvPr id="30" name="矩形 14"/>
            <p:cNvSpPr/>
            <p:nvPr/>
          </p:nvSpPr>
          <p:spPr>
            <a:xfrm>
              <a:off x="285752" y="15866"/>
              <a:ext cx="4286280" cy="499774"/>
            </a:xfrm>
            <a:prstGeom prst="rect">
              <a:avLst/>
            </a:prstGeom>
            <a:solidFill>
              <a:srgbClr val="D7E4BD"/>
            </a:solidFill>
            <a:ln w="9525">
              <a:noFill/>
            </a:ln>
          </p:spPr>
          <p:txBody>
            <a:bodyPr anchor="ctr"/>
            <a:p>
              <a:r>
                <a:rPr lang="zh-CN" altLang="en-US" sz="2400" b="1" dirty="0">
                  <a:solidFill>
                    <a:srgbClr val="09532A"/>
                  </a:solidFill>
                  <a:latin typeface="Calibri" panose="020F0502020204030204" pitchFamily="34" charset="0"/>
                </a:rPr>
                <a:t>         幼儿与教师的关系</a:t>
              </a:r>
              <a:endParaRPr lang="zh-CN" altLang="en-US" sz="2400" b="1" dirty="0">
                <a:solidFill>
                  <a:srgbClr val="09532A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1" name="椭圆 9"/>
            <p:cNvSpPr>
              <a:spLocks noChangeArrowheads="1"/>
            </p:cNvSpPr>
            <p:nvPr/>
          </p:nvSpPr>
          <p:spPr bwMode="auto">
            <a:xfrm>
              <a:off x="0" y="0"/>
              <a:ext cx="500065" cy="499774"/>
            </a:xfrm>
            <a:prstGeom prst="ellipse">
              <a:avLst/>
            </a:prstGeom>
            <a:gradFill rotWithShape="1">
              <a:gsLst>
                <a:gs pos="0">
                  <a:srgbClr val="DAFDA7"/>
                </a:gs>
                <a:gs pos="35001">
                  <a:srgbClr val="E4FDC2"/>
                </a:gs>
                <a:gs pos="100000">
                  <a:srgbClr val="F5FFE6"/>
                </a:gs>
              </a:gsLst>
              <a:lin ang="5400000" scaled="1"/>
            </a:gradFill>
            <a:ln w="9525">
              <a:solidFill>
                <a:srgbClr val="98B954"/>
              </a:solidFill>
              <a:round/>
            </a:ln>
            <a:effectLst>
              <a:outerShdw dist="20000" dir="5400000" algn="ctr" rotWithShape="0">
                <a:srgbClr val="000000">
                  <a:alpha val="31999"/>
                </a:srgbClr>
              </a:outerShdw>
            </a:effectLst>
          </p:spPr>
          <p:txBody>
            <a:bodyPr anchor="ctr"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3</a:t>
              </a:r>
              <a:endPara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</p:spTree>
    <p:custDataLst>
      <p:tags r:id="rId3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282440" y="396240"/>
            <a:ext cx="1402080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知识点</a:t>
            </a:r>
            <a:endParaRPr lang="zh-CN" altLang="zh-CN"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圆角矩形 2"/>
          <p:cNvSpPr/>
          <p:nvPr>
            <p:custDataLst>
              <p:tags r:id="rId1"/>
            </p:custDataLst>
          </p:nvPr>
        </p:nvSpPr>
        <p:spPr>
          <a:xfrm>
            <a:off x="762000" y="1689735"/>
            <a:ext cx="10058400" cy="393636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1064895" y="1953895"/>
            <a:ext cx="10554335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 fontAlgn="auto">
              <a:lnSpc>
                <a:spcPct val="150000"/>
              </a:lnSpc>
            </a:pP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 幼儿教师的地位、权利、义务</a:t>
            </a:r>
            <a:endParaRPr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fontAlgn="auto">
              <a:lnSpc>
                <a:spcPct val="150000"/>
              </a:lnSpc>
            </a:pP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 幼儿教师的角色、素质</a:t>
            </a:r>
            <a:endParaRPr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fontAlgn="auto">
              <a:lnSpc>
                <a:spcPct val="150000"/>
              </a:lnSpc>
            </a:pP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3.“育人为本”的儿童观</a:t>
            </a:r>
            <a:endParaRPr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fontAlgn="auto">
              <a:lnSpc>
                <a:spcPct val="150000"/>
              </a:lnSpc>
            </a:pP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4. 建立良好师幼关系的意义及策略</a:t>
            </a:r>
            <a:endParaRPr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5300345" y="396240"/>
            <a:ext cx="2454910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pPr algn="l"/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任务二</a:t>
            </a:r>
            <a:r>
              <a:rPr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幼儿</a:t>
            </a:r>
            <a:endParaRPr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798560" y="4448810"/>
            <a:ext cx="3079750" cy="1758315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1007110" y="1609090"/>
            <a:ext cx="10177780" cy="2584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en-US" altLang="zh-CN" sz="2400" b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</a:t>
            </a:r>
            <a:r>
              <a:rPr lang="en-US" altLang="zh-CN" sz="2800" b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在万物中人类有人类的地位，在人生中儿童期有儿童期的地位。所以，必须把人当作人看待，把儿童当作儿童看待。</a:t>
            </a:r>
            <a:endParaRPr lang="en-US" altLang="zh-CN" sz="2800" b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endParaRPr lang="en-US" altLang="zh-CN" sz="2800" b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en-US" altLang="zh-CN" sz="2400" b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                                                              </a:t>
            </a:r>
            <a:r>
              <a:rPr lang="zh-CN" altLang="en-US" sz="2400" b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【法】让-雅克·卢梭</a:t>
            </a:r>
            <a:endParaRPr lang="zh-CN" altLang="en-US" sz="2400" b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5300345" y="396240"/>
            <a:ext cx="2454910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pPr algn="l"/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任务二</a:t>
            </a:r>
            <a:r>
              <a:rPr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幼儿</a:t>
            </a:r>
            <a:endParaRPr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798560" y="4448810"/>
            <a:ext cx="3079750" cy="1758315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1007110" y="1323340"/>
            <a:ext cx="10177780" cy="20300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en-US" altLang="zh-CN" sz="2400" b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</a:t>
            </a:r>
            <a:r>
              <a:rPr lang="en-US" altLang="zh-CN" sz="2800" b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一、儿童观概述</a:t>
            </a:r>
            <a:endParaRPr lang="en-US" altLang="zh-CN" sz="2800" b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en-US" altLang="zh-CN" sz="2800" b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（一）什么是儿童观</a:t>
            </a:r>
            <a:endParaRPr lang="en-US" altLang="zh-CN" sz="2800" b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en-US" altLang="zh-CN" sz="2800" b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 儿童观是指成人对儿童的认识和看法的总和。</a:t>
            </a:r>
            <a:endParaRPr lang="en-US" altLang="zh-CN" sz="2800" b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5300345" y="396240"/>
            <a:ext cx="2454910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pPr algn="l"/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任务二</a:t>
            </a:r>
            <a:r>
              <a:rPr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幼儿</a:t>
            </a:r>
            <a:endParaRPr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977630" y="191135"/>
            <a:ext cx="3171190" cy="1810385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1007110" y="1212215"/>
            <a:ext cx="10177780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en-US" altLang="zh-CN" sz="2400" b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</a:t>
            </a:r>
            <a:r>
              <a:rPr lang="en-US" altLang="zh-CN" sz="2800" b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（二）儿童观的历史演变</a:t>
            </a:r>
            <a:endParaRPr lang="en-US" altLang="zh-CN" sz="2800" b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2" name="图示 1"/>
          <p:cNvGraphicFramePr/>
          <p:nvPr/>
        </p:nvGraphicFramePr>
        <p:xfrm>
          <a:off x="1261110" y="2176780"/>
          <a:ext cx="9711055" cy="35960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custDataLst>
      <p:tags r:id="rId7"/>
    </p:custData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5300345" y="396240"/>
            <a:ext cx="2454910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pPr algn="l"/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任务二</a:t>
            </a:r>
            <a:r>
              <a:rPr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幼儿</a:t>
            </a:r>
            <a:endParaRPr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798560" y="4448810"/>
            <a:ext cx="3079750" cy="1758315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1078865" y="1285240"/>
            <a:ext cx="10177780" cy="28613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en-US" altLang="zh-CN" sz="2400" b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 二、“育人为本”的儿童观</a:t>
            </a:r>
            <a:endParaRPr lang="en-US" altLang="zh-CN" sz="2400" b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en-US" altLang="zh-CN" sz="2400" b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  </a:t>
            </a:r>
            <a:r>
              <a:rPr lang="en-US" altLang="zh-CN" sz="2400" b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育人为本的儿童观，即以儿童的发展为核心，承认儿童是学习的主体、每个儿童都有潜力、幼儿是完整的个体。应充分尊重、关心、理解每个儿童，根据儿童的不同特点，教育和引导他们学习、生活，帮助他们健康成长，从而为他们一生的发展奠定坚实的基础。</a:t>
            </a:r>
            <a:endParaRPr lang="en-US" altLang="zh-CN" sz="2400" b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5300345" y="396240"/>
            <a:ext cx="2454910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pPr algn="l"/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任务二</a:t>
            </a:r>
            <a:r>
              <a:rPr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幼儿</a:t>
            </a:r>
            <a:endParaRPr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354185" y="4448810"/>
            <a:ext cx="3079750" cy="1758315"/>
          </a:xfrm>
          <a:prstGeom prst="rect">
            <a:avLst/>
          </a:prstGeom>
        </p:spPr>
      </p:pic>
      <p:graphicFrame>
        <p:nvGraphicFramePr>
          <p:cNvPr id="2" name="图示 1"/>
          <p:cNvGraphicFramePr/>
          <p:nvPr/>
        </p:nvGraphicFramePr>
        <p:xfrm>
          <a:off x="1158875" y="1432560"/>
          <a:ext cx="8385175" cy="3975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custDataLst>
      <p:tags r:id="rId7"/>
    </p:custData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5300345" y="396240"/>
            <a:ext cx="2454910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pPr algn="l"/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任务二</a:t>
            </a:r>
            <a:r>
              <a:rPr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幼儿</a:t>
            </a:r>
            <a:endParaRPr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798560" y="4448810"/>
            <a:ext cx="3079750" cy="1758315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1078865" y="1285240"/>
            <a:ext cx="10177780" cy="34150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en-US" altLang="zh-CN" sz="2400" b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 （二）“育人为本”的儿童观的基本要求</a:t>
            </a:r>
            <a:endParaRPr lang="en-US" altLang="zh-CN" sz="2400" b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zh-CN" altLang="en-US" sz="24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 （1）用全面的眼光看待幼儿，体现幼儿的主体地位。</a:t>
            </a:r>
            <a:endParaRPr lang="zh-CN" altLang="en-US" sz="24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zh-CN" altLang="en-US" sz="24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 （2）客观公正、一视同仁地对待幼儿。</a:t>
            </a:r>
            <a:endParaRPr lang="zh-CN" altLang="en-US" sz="24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zh-CN" altLang="en-US" sz="24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 （3）尊重热爱幼儿。</a:t>
            </a:r>
            <a:endParaRPr lang="zh-CN" altLang="en-US" sz="24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zh-CN" altLang="en-US" sz="24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 （4）因材施教，促进幼儿的个性发展。</a:t>
            </a:r>
            <a:endParaRPr lang="zh-CN" altLang="en-US" sz="24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zh-CN" altLang="en-US" sz="24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 （5）树立全心全意为幼儿发展服务的意识。</a:t>
            </a:r>
            <a:endParaRPr lang="zh-CN" altLang="en-US" sz="24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5300345" y="396240"/>
            <a:ext cx="2454910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pPr algn="l"/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任务二</a:t>
            </a:r>
            <a:r>
              <a:rPr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幼儿</a:t>
            </a:r>
            <a:endParaRPr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517255" y="4288155"/>
            <a:ext cx="3361055" cy="1918970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1078865" y="1285240"/>
            <a:ext cx="10177780" cy="45231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en-US" altLang="zh-CN" sz="2400" b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 </a:t>
            </a:r>
            <a:r>
              <a:rPr lang="zh-CN" altLang="en-US" sz="2400" b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幼儿园要举行球操表演，今天中班的户外活动是拍球。丽丽老师发现，经过练习，大部分幼儿都能单手拍球10个左右，可可甚至可以双手同时拍球。而小宇则显得很笨拙，单手拍球还拍不好，拍一两下球就不知道“跑”到哪里去了。丽丽老师表扬了可可：“可可真棒，小朋友都要向可可学习！”而对小宇则不予理会，甚至还当着全班小朋友取笑地说他“笨手笨脚，拖了班级的后腿”。       案例中这位老师的做法对吗？</a:t>
            </a:r>
            <a:endParaRPr lang="zh-CN" altLang="en-US" sz="2400" b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zh-CN" altLang="en-US" sz="2400" b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请从儿童观的角度评析该老师的做法？</a:t>
            </a:r>
            <a:endParaRPr lang="zh-CN" altLang="en-US" sz="24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5300345" y="396240"/>
            <a:ext cx="2454910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pPr algn="l"/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任务二</a:t>
            </a:r>
            <a:r>
              <a:rPr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幼儿</a:t>
            </a:r>
            <a:endParaRPr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517255" y="4288155"/>
            <a:ext cx="3361055" cy="1918970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1078865" y="1285240"/>
            <a:ext cx="10177780" cy="26765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en-US" altLang="zh-CN" sz="2400" b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 </a:t>
            </a:r>
            <a:r>
              <a:rPr lang="en-US" altLang="zh-CN" sz="2800" b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三、幼儿与教师的关系</a:t>
            </a:r>
            <a:endParaRPr lang="en-US" altLang="zh-CN" sz="2800" b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zh-CN" altLang="en-US" sz="2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  </a:t>
            </a:r>
            <a:r>
              <a:rPr lang="zh-CN" altLang="en-US" sz="2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从社会大范围来看，幼儿和教师都是社会的基本成员，其相互关系是平等的社会成员关系。</a:t>
            </a:r>
            <a:endParaRPr lang="zh-CN" altLang="en-US" sz="28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zh-CN" altLang="en-US" sz="2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从幼儿园小范围来看，幼儿和教师的关系是“师生关系”。</a:t>
            </a:r>
            <a:endParaRPr lang="zh-CN" altLang="en-US" sz="28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3855720" y="396240"/>
            <a:ext cx="3267710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pPr algn="l"/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任务三</a:t>
            </a:r>
            <a:r>
              <a:rPr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师幼关系</a:t>
            </a:r>
            <a:r>
              <a:rPr lang="en-US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endParaRPr lang="en-US"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79905" y="963295"/>
            <a:ext cx="833183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50000"/>
              </a:lnSpc>
            </a:pPr>
            <a:r>
              <a:rPr lang="zh-CN" altLang="en-US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 </a:t>
            </a:r>
            <a:endParaRPr lang="zh-CN" altLang="en-US" sz="28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7" name="矩形 11"/>
          <p:cNvSpPr/>
          <p:nvPr/>
        </p:nvSpPr>
        <p:spPr>
          <a:xfrm>
            <a:off x="4000500" y="2157095"/>
            <a:ext cx="287528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dirty="0">
                <a:latin typeface="Arial" panose="020B0604020202020204" pitchFamily="34" charset="0"/>
              </a:rPr>
              <a:t>幼儿的权利与保护</a:t>
            </a:r>
            <a:endParaRPr lang="zh-CN" altLang="en-US" b="1" dirty="0">
              <a:latin typeface="Arial" panose="020B06040202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grpSp>
        <p:nvGrpSpPr>
          <p:cNvPr id="29" name="Group 2"/>
          <p:cNvGrpSpPr/>
          <p:nvPr/>
        </p:nvGrpSpPr>
        <p:grpSpPr>
          <a:xfrm>
            <a:off x="3215005" y="2085975"/>
            <a:ext cx="6470015" cy="965835"/>
            <a:chOff x="0" y="0"/>
            <a:chExt cx="4572032" cy="515640"/>
          </a:xfrm>
        </p:grpSpPr>
        <p:sp>
          <p:nvSpPr>
            <p:cNvPr id="30" name="矩形 14"/>
            <p:cNvSpPr/>
            <p:nvPr/>
          </p:nvSpPr>
          <p:spPr>
            <a:xfrm>
              <a:off x="285752" y="15866"/>
              <a:ext cx="4286280" cy="499774"/>
            </a:xfrm>
            <a:prstGeom prst="rect">
              <a:avLst/>
            </a:prstGeom>
            <a:solidFill>
              <a:srgbClr val="D7E4BD"/>
            </a:solidFill>
            <a:ln w="9525">
              <a:noFill/>
            </a:ln>
          </p:spPr>
          <p:txBody>
            <a:bodyPr anchor="ctr"/>
            <a:p>
              <a:r>
                <a:rPr lang="zh-CN" altLang="en-US" sz="2400" b="1" dirty="0">
                  <a:solidFill>
                    <a:srgbClr val="09532A"/>
                  </a:solidFill>
                  <a:latin typeface="Calibri" panose="020F0502020204030204" pitchFamily="34" charset="0"/>
                </a:rPr>
                <a:t>       教师的“教”和幼儿的“学”</a:t>
              </a:r>
              <a:endParaRPr lang="zh-CN" altLang="en-US" sz="2400" b="1" dirty="0">
                <a:solidFill>
                  <a:srgbClr val="09532A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1" name="椭圆 9"/>
            <p:cNvSpPr>
              <a:spLocks noChangeArrowheads="1"/>
            </p:cNvSpPr>
            <p:nvPr/>
          </p:nvSpPr>
          <p:spPr bwMode="auto">
            <a:xfrm>
              <a:off x="0" y="0"/>
              <a:ext cx="500065" cy="499774"/>
            </a:xfrm>
            <a:prstGeom prst="ellipse">
              <a:avLst/>
            </a:prstGeom>
            <a:gradFill rotWithShape="1">
              <a:gsLst>
                <a:gs pos="0">
                  <a:srgbClr val="DAFDA7"/>
                </a:gs>
                <a:gs pos="35001">
                  <a:srgbClr val="E4FDC2"/>
                </a:gs>
                <a:gs pos="100000">
                  <a:srgbClr val="F5FFE6"/>
                </a:gs>
              </a:gsLst>
              <a:lin ang="5400000" scaled="1"/>
            </a:gradFill>
            <a:ln w="9525">
              <a:solidFill>
                <a:srgbClr val="98B954"/>
              </a:solidFill>
              <a:round/>
            </a:ln>
            <a:effectLst>
              <a:outerShdw dist="20000" dir="5400000" algn="ctr" rotWithShape="0">
                <a:srgbClr val="000000">
                  <a:alpha val="31999"/>
                </a:srgbClr>
              </a:outerShdw>
            </a:effectLst>
          </p:spPr>
          <p:txBody>
            <a:bodyPr anchor="ctr"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1</a:t>
              </a:r>
              <a:endPara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3262630" y="3101975"/>
            <a:ext cx="6470015" cy="963930"/>
            <a:chOff x="0" y="0"/>
            <a:chExt cx="4572032" cy="513943"/>
          </a:xfrm>
        </p:grpSpPr>
        <p:sp>
          <p:nvSpPr>
            <p:cNvPr id="6" name="矩形 15"/>
            <p:cNvSpPr/>
            <p:nvPr/>
          </p:nvSpPr>
          <p:spPr>
            <a:xfrm>
              <a:off x="285752" y="14277"/>
              <a:ext cx="4286280" cy="499666"/>
            </a:xfrm>
            <a:prstGeom prst="rect">
              <a:avLst/>
            </a:prstGeom>
            <a:solidFill>
              <a:srgbClr val="FFFF99"/>
            </a:solidFill>
            <a:ln w="9525">
              <a:noFill/>
            </a:ln>
          </p:spPr>
          <p:txBody>
            <a:bodyPr anchor="ctr"/>
            <a:p>
              <a:endParaRPr lang="en-US" altLang="zh-CN" sz="2400" dirty="0">
                <a:latin typeface="Arial" panose="020B0604020202020204" pitchFamily="34" charset="0"/>
              </a:endParaRPr>
            </a:p>
            <a:p>
              <a:r>
                <a:rPr lang="zh-CN" altLang="en-US" sz="2400" b="1" dirty="0">
                  <a:solidFill>
                    <a:srgbClr val="09532A"/>
                  </a:solidFill>
                  <a:latin typeface="Arial" panose="020B0604020202020204" pitchFamily="34" charset="0"/>
                </a:rPr>
                <a:t>      建立良好师幼关系的策略</a:t>
              </a:r>
              <a:endParaRPr lang="zh-CN" altLang="en-US" sz="2400" b="1" dirty="0">
                <a:solidFill>
                  <a:srgbClr val="09532A"/>
                </a:solidFill>
                <a:latin typeface="Arial" panose="020B0604020202020204" pitchFamily="34" charset="0"/>
              </a:endParaRPr>
            </a:p>
            <a:p>
              <a:endParaRPr lang="zh-CN" altLang="en-US" sz="2400" dirty="0">
                <a:latin typeface="Arial" panose="020B0604020202020204" pitchFamily="34" charset="0"/>
              </a:endParaRPr>
            </a:p>
          </p:txBody>
        </p:sp>
        <p:sp>
          <p:nvSpPr>
            <p:cNvPr id="7" name="椭圆 10"/>
            <p:cNvSpPr>
              <a:spLocks noChangeArrowheads="1"/>
            </p:cNvSpPr>
            <p:nvPr/>
          </p:nvSpPr>
          <p:spPr bwMode="auto">
            <a:xfrm>
              <a:off x="0" y="0"/>
              <a:ext cx="500065" cy="499666"/>
            </a:xfrm>
            <a:prstGeom prst="ellipse">
              <a:avLst/>
            </a:prstGeom>
            <a:gradFill rotWithShape="1">
              <a:gsLst>
                <a:gs pos="0">
                  <a:srgbClr val="FFFF80"/>
                </a:gs>
                <a:gs pos="50000">
                  <a:srgbClr val="FFFFB3"/>
                </a:gs>
                <a:gs pos="100000">
                  <a:srgbClr val="FFFFDA"/>
                </a:gs>
              </a:gsLst>
              <a:lin ang="5400000" scaled="1"/>
            </a:gradFill>
            <a:ln w="9525">
              <a:solidFill>
                <a:srgbClr val="FFFF00"/>
              </a:solidFill>
              <a:round/>
            </a:ln>
            <a:effectLst>
              <a:outerShdw dist="20000" dir="5400000" algn="ctr" rotWithShape="0">
                <a:srgbClr val="000000">
                  <a:alpha val="31999"/>
                </a:srgbClr>
              </a:outerShdw>
            </a:effectLst>
          </p:spPr>
          <p:txBody>
            <a:bodyPr anchor="ctr"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2</a:t>
              </a:r>
              <a:endPara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pic>
        <p:nvPicPr>
          <p:cNvPr id="8" name="Picture 3" descr="D:\花纹\儿童1.jp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334" r="50000"/>
          <a:stretch>
            <a:fillRect/>
          </a:stretch>
        </p:blipFill>
        <p:spPr>
          <a:xfrm>
            <a:off x="2516505" y="2875280"/>
            <a:ext cx="808355" cy="157670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" name="Picture 3" descr="D:\花纹\儿童1.jp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A"/>
              </a:clrFrom>
              <a:clrTo>
                <a:srgbClr val="FFFFFA">
                  <a:alpha val="0"/>
                </a:srgbClr>
              </a:clrTo>
            </a:clrChange>
          </a:blip>
          <a:srcRect r="76666"/>
          <a:stretch>
            <a:fillRect/>
          </a:stretch>
        </p:blipFill>
        <p:spPr>
          <a:xfrm>
            <a:off x="2616835" y="1525270"/>
            <a:ext cx="708025" cy="157670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"/>
    </p:custData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3855720" y="396240"/>
            <a:ext cx="5756910" cy="5835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任务三</a:t>
            </a:r>
            <a:r>
              <a:rPr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师幼关系</a:t>
            </a:r>
            <a:endParaRPr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79905" y="963295"/>
            <a:ext cx="833183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50000"/>
              </a:lnSpc>
            </a:pPr>
            <a:r>
              <a:rPr lang="zh-CN" altLang="en-US" sz="2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 </a:t>
            </a:r>
            <a:endParaRPr lang="zh-CN" altLang="en-US" sz="28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248410" y="1355090"/>
            <a:ext cx="9695815" cy="33229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zh-CN" altLang="en-US" sz="2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一</a:t>
            </a:r>
            <a:r>
              <a:rPr lang="en-US" altLang="zh-CN" sz="2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、教师的“教”和幼儿的“学”</a:t>
            </a:r>
            <a:endParaRPr lang="en-US" altLang="zh-CN" sz="28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en-US" altLang="zh-CN" sz="2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（一）教师“教”的活动</a:t>
            </a:r>
            <a:endParaRPr lang="en-US" altLang="zh-CN" sz="28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en-US" altLang="zh-CN" sz="2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1.直接“教”的方式</a:t>
            </a:r>
            <a:endParaRPr lang="en-US" altLang="zh-CN" sz="28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en-US" altLang="zh-CN" sz="2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2.间接“教”的方式</a:t>
            </a:r>
            <a:endParaRPr lang="en-US" altLang="zh-CN" sz="28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en-US" altLang="zh-CN" sz="2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3.教师是“教”的主体</a:t>
            </a:r>
            <a:endParaRPr lang="en-US" altLang="zh-CN" sz="28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09740" y="3368675"/>
            <a:ext cx="5133975" cy="285750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3855720" y="396240"/>
            <a:ext cx="3674110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pPr algn="l"/>
            <a:r>
              <a:rPr lang="zh-CN" altLang="en-US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项目五  教师和幼儿</a:t>
            </a:r>
            <a:endParaRPr lang="zh-CN" altLang="en-US"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aphicFrame>
        <p:nvGraphicFramePr>
          <p:cNvPr id="8" name="图示 7"/>
          <p:cNvGraphicFramePr/>
          <p:nvPr/>
        </p:nvGraphicFramePr>
        <p:xfrm>
          <a:off x="2032000" y="1904365"/>
          <a:ext cx="8734425" cy="35706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  <p:custDataLst>
      <p:tags r:id="rId6"/>
    </p:custData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3855720" y="396240"/>
            <a:ext cx="5756910" cy="5835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任务三</a:t>
            </a:r>
            <a:r>
              <a:rPr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师幼关系</a:t>
            </a:r>
            <a:endParaRPr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79905" y="963295"/>
            <a:ext cx="833183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50000"/>
              </a:lnSpc>
            </a:pPr>
            <a:r>
              <a:rPr lang="zh-CN" altLang="en-US" sz="2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 </a:t>
            </a:r>
            <a:endParaRPr lang="zh-CN" altLang="en-US" sz="28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248410" y="1355090"/>
            <a:ext cx="9695815" cy="42462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en-US" altLang="zh-CN" sz="2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1.直接“教”的方式</a:t>
            </a:r>
            <a:endParaRPr lang="en-US" altLang="zh-CN" sz="28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en-US" altLang="zh-CN" sz="2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所谓直接“教”的方式，指教师按照教育目的，直接地把教育的内容传递给幼儿。</a:t>
            </a:r>
            <a:endParaRPr lang="en-US" altLang="zh-CN" sz="28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en-US" altLang="zh-CN" sz="24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如给幼儿讲恐龙的知识，教师可以参照教育计划定出教案，然后按部就班地“教”，或讲解，或提问，或出示挂图、样品，</a:t>
            </a:r>
            <a:r>
              <a:rPr lang="zh-CN" altLang="en-US" sz="24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给</a:t>
            </a:r>
            <a:r>
              <a:rPr lang="en-US" altLang="zh-CN" sz="24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幼儿</a:t>
            </a:r>
            <a:r>
              <a:rPr lang="zh-CN" altLang="en-US" sz="24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讲解</a:t>
            </a:r>
            <a:r>
              <a:rPr lang="en-US" altLang="zh-CN" sz="24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有关恐龙的知识，如恐龙主要有哪些种类，各有什么特点和生活习性，恐龙为什么会灭亡等</a:t>
            </a:r>
            <a:r>
              <a:rPr lang="zh-CN" altLang="en-US" sz="24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zh-CN" altLang="en-US" sz="24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3855720" y="396240"/>
            <a:ext cx="5756910" cy="5835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任务三</a:t>
            </a:r>
            <a:r>
              <a:rPr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师幼关系</a:t>
            </a:r>
            <a:endParaRPr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79905" y="963295"/>
            <a:ext cx="833183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50000"/>
              </a:lnSpc>
            </a:pPr>
            <a:r>
              <a:rPr lang="zh-CN" altLang="en-US" sz="2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 </a:t>
            </a:r>
            <a:endParaRPr lang="zh-CN" altLang="en-US" sz="28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104265" y="1116965"/>
            <a:ext cx="10353675" cy="46158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en-US" altLang="zh-CN" sz="24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2.间接“教”的方式</a:t>
            </a:r>
            <a:endParaRPr lang="en-US" altLang="zh-CN" sz="24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en-US" altLang="zh-CN" sz="24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 所谓间接的“教”，指教师不是把教育要求直接讲给幼儿听，而是通过环境中适当的中介，如利用环境中的玩具、榜样、幼儿关心的现象或事件的作用等，迂回地达到教育目的。</a:t>
            </a:r>
            <a:endParaRPr lang="en-US" altLang="zh-CN" sz="24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en-US" altLang="zh-CN" sz="20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  </a:t>
            </a:r>
            <a:r>
              <a:rPr lang="en-US" altLang="zh-CN" sz="20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如春天来了，孩子们对大树下忙碌的小蚂蚁产生了兴趣，不停地问“小蚂蚁的眼睛在什么地方？” “小蚂蚁怎么说话？” “它们吃什么？”等问题。此时，教师不是尽快地给孩子答案，而是围绕孩子喜欢的蚂蚁开展一系列探索活动。如捉蚂蚁的适宜方法、蚂蚁的种类、蚂蚁吃什么、蚂蚁为什么搬家、蚂蚁怎么搬家等，在这些活动中引导孩子们学会记录、实验、查找与分析资料，发展想象力。</a:t>
            </a:r>
            <a:endParaRPr lang="en-US" altLang="zh-CN" sz="20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3855720" y="396240"/>
            <a:ext cx="5756910" cy="5835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任务三</a:t>
            </a:r>
            <a:r>
              <a:rPr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师幼关系</a:t>
            </a:r>
            <a:endParaRPr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79905" y="963295"/>
            <a:ext cx="833183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50000"/>
              </a:lnSpc>
            </a:pPr>
            <a:r>
              <a:rPr lang="zh-CN" altLang="en-US" sz="2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 </a:t>
            </a:r>
            <a:endParaRPr lang="zh-CN" altLang="en-US" sz="28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104265" y="1116965"/>
            <a:ext cx="10353675" cy="33229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en-US" altLang="zh-CN" sz="2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（二）幼儿“学”的活动</a:t>
            </a:r>
            <a:endParaRPr lang="en-US" altLang="zh-CN" sz="28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en-US" altLang="zh-CN" sz="2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1.幼儿是自身学习的主体</a:t>
            </a:r>
            <a:endParaRPr lang="en-US" altLang="zh-CN" sz="28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en-US" altLang="zh-CN" sz="2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2.幼儿的“接受学习”和“发现学习”</a:t>
            </a:r>
            <a:endParaRPr lang="en-US" altLang="zh-CN" sz="28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en-US" altLang="zh-CN" sz="2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（1）接受学习</a:t>
            </a:r>
            <a:endParaRPr lang="en-US" altLang="zh-CN" sz="28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en-US" altLang="zh-CN" sz="2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（2）发现学习</a:t>
            </a:r>
            <a:endParaRPr lang="en-US" altLang="zh-CN" sz="28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18325" y="3383280"/>
            <a:ext cx="5143500" cy="285750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3855720" y="396240"/>
            <a:ext cx="5756910" cy="5835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任务三</a:t>
            </a:r>
            <a:r>
              <a:rPr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师幼关系</a:t>
            </a:r>
            <a:endParaRPr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79905" y="963295"/>
            <a:ext cx="833183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50000"/>
              </a:lnSpc>
            </a:pPr>
            <a:r>
              <a:rPr lang="zh-CN" altLang="en-US" sz="2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 </a:t>
            </a:r>
            <a:endParaRPr lang="zh-CN" altLang="en-US" sz="28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104265" y="1116965"/>
            <a:ext cx="10353675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en-US" altLang="zh-CN" sz="2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</a:t>
            </a:r>
            <a:endParaRPr lang="en-US" altLang="zh-CN" sz="28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3" name="图示 2"/>
          <p:cNvGraphicFramePr/>
          <p:nvPr/>
        </p:nvGraphicFramePr>
        <p:xfrm>
          <a:off x="2032000" y="1555115"/>
          <a:ext cx="8128000" cy="41014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  <p:custDataLst>
      <p:tags r:id="rId6"/>
    </p:custData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3855720" y="396240"/>
            <a:ext cx="5756910" cy="5835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任务三</a:t>
            </a:r>
            <a:r>
              <a:rPr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师幼关系</a:t>
            </a:r>
            <a:endParaRPr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79905" y="963295"/>
            <a:ext cx="833183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50000"/>
              </a:lnSpc>
            </a:pPr>
            <a:r>
              <a:rPr lang="zh-CN" altLang="en-US" sz="2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 </a:t>
            </a:r>
            <a:endParaRPr lang="zh-CN" altLang="en-US" sz="28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104265" y="1116965"/>
            <a:ext cx="10353675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en-US" altLang="zh-CN" sz="2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</a:t>
            </a:r>
            <a:endParaRPr lang="en-US" altLang="zh-CN" sz="28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04265" y="1116965"/>
            <a:ext cx="10353675" cy="39693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zh-CN" altLang="en-US" sz="2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二</a:t>
            </a:r>
            <a:r>
              <a:rPr lang="en-US" altLang="zh-CN" sz="2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、建立良好师幼关系的策略</a:t>
            </a:r>
            <a:endParaRPr lang="en-US" altLang="zh-CN" sz="28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en-US" altLang="zh-CN" sz="2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（一）建立良好师幼关系的意义</a:t>
            </a:r>
            <a:endParaRPr lang="en-US" altLang="zh-CN" sz="28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en-US" altLang="zh-CN" sz="2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1.良好的师幼关系有利于教师更好地了解幼儿</a:t>
            </a:r>
            <a:endParaRPr lang="en-US" altLang="zh-CN" sz="28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en-US" altLang="zh-CN" sz="2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2.良好的师幼关系有利于幼儿获得安全感，适应幼儿园生活</a:t>
            </a:r>
            <a:endParaRPr lang="en-US" altLang="zh-CN" sz="28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en-US" altLang="zh-CN" sz="2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3.良好的师幼关系可以促进教师与幼儿的共同发展</a:t>
            </a:r>
            <a:endParaRPr lang="en-US" altLang="zh-CN" sz="28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en-US" altLang="zh-CN" sz="2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4.良好的师幼关系是幼儿园教育教学活动顺利开展的重要保障</a:t>
            </a:r>
            <a:endParaRPr lang="en-US" altLang="zh-CN" sz="28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3855720" y="396240"/>
            <a:ext cx="5756910" cy="5835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任务三</a:t>
            </a:r>
            <a:r>
              <a:rPr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师幼关系</a:t>
            </a:r>
            <a:endParaRPr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79905" y="963295"/>
            <a:ext cx="833183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50000"/>
              </a:lnSpc>
            </a:pPr>
            <a:r>
              <a:rPr lang="zh-CN" altLang="en-US" sz="2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 </a:t>
            </a:r>
            <a:endParaRPr lang="zh-CN" altLang="en-US" sz="28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104265" y="1116965"/>
            <a:ext cx="10353675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en-US" altLang="zh-CN" sz="2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</a:t>
            </a:r>
            <a:endParaRPr lang="en-US" altLang="zh-CN" sz="28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437640" y="1116965"/>
            <a:ext cx="10353675" cy="46158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en-US" altLang="zh-CN" sz="2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四、建立良好师幼关系的策略</a:t>
            </a:r>
            <a:endParaRPr lang="en-US" altLang="zh-CN" sz="28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en-US" altLang="zh-CN" sz="2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（二）建立良好师幼关系的策略</a:t>
            </a:r>
            <a:endParaRPr lang="en-US" altLang="zh-CN" sz="28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en-US" altLang="zh-CN" sz="2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1.树立科学的教育观念</a:t>
            </a:r>
            <a:endParaRPr lang="en-US" altLang="zh-CN" sz="28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en-US" altLang="zh-CN" sz="2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2.营造自由、宽松的教育环境 </a:t>
            </a:r>
            <a:endParaRPr lang="en-US" altLang="zh-CN" sz="28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en-US" altLang="zh-CN" sz="2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3.积极关注幼儿，主动与幼儿交往</a:t>
            </a:r>
            <a:endParaRPr lang="en-US" altLang="zh-CN" sz="28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en-US" altLang="zh-CN" sz="2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4.变单向的“教”为双向的交流</a:t>
            </a:r>
            <a:endParaRPr lang="en-US" altLang="zh-CN" sz="28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en-US" altLang="zh-CN" sz="2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5.准确定位教师的角色</a:t>
            </a:r>
            <a:endParaRPr lang="en-US" altLang="zh-CN" sz="28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44690" y="2652395"/>
            <a:ext cx="4762500" cy="360997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2"/>
          <p:cNvSpPr>
            <a:spLocks noGrp="1"/>
          </p:cNvSpPr>
          <p:nvPr>
            <p:ph type="title"/>
          </p:nvPr>
        </p:nvSpPr>
        <p:spPr>
          <a:xfrm>
            <a:off x="1273810" y="4940300"/>
            <a:ext cx="10916920" cy="1219200"/>
          </a:xfrm>
        </p:spPr>
        <p:txBody>
          <a:bodyPr/>
          <a:lstStyle/>
          <a:p>
            <a:pPr eaLnBrk="1" latinLnBrk="0" hangingPunct="1">
              <a:lnSpc>
                <a:spcPct val="150000"/>
              </a:lnSpc>
              <a:spcAft>
                <a:spcPts val="1000"/>
              </a:spcAft>
            </a:pPr>
            <a:br>
              <a:rPr lang="en-US" altLang="zh-CN" smtClean="0">
                <a:ea typeface="宋体" panose="02010600030101010101" pitchFamily="2" charset="-122"/>
              </a:rPr>
            </a:br>
            <a:br>
              <a:rPr lang="en-US" altLang="zh-CN" smtClean="0">
                <a:ea typeface="宋体" panose="02010600030101010101" pitchFamily="2" charset="-122"/>
              </a:rPr>
            </a:br>
            <a:br>
              <a:rPr lang="en-US" altLang="zh-CN" smtClean="0">
                <a:ea typeface="宋体" panose="02010600030101010101" pitchFamily="2" charset="-122"/>
              </a:rPr>
            </a:br>
            <a:br>
              <a:rPr lang="en-US" altLang="zh-CN" smtClean="0">
                <a:ea typeface="宋体" panose="02010600030101010101" pitchFamily="2" charset="-122"/>
              </a:rPr>
            </a:br>
            <a:br>
              <a:rPr lang="en-US" altLang="zh-CN" smtClean="0">
                <a:ea typeface="宋体" panose="02010600030101010101" pitchFamily="2" charset="-122"/>
              </a:rPr>
            </a:br>
            <a:r>
              <a:rPr lang="en-US" altLang="zh-CN" smtClean="0">
                <a:ea typeface="宋体" panose="02010600030101010101" pitchFamily="2" charset="-122"/>
              </a:rPr>
              <a:t>     </a:t>
            </a:r>
            <a:br>
              <a:rPr lang="en-US" altLang="zh-CN" smtClean="0">
                <a:ea typeface="宋体" panose="02010600030101010101" pitchFamily="2" charset="-122"/>
              </a:rPr>
            </a:br>
            <a:r>
              <a:rPr lang="en-US" altLang="zh-CN" smtClean="0">
                <a:ea typeface="宋体" panose="02010600030101010101" pitchFamily="2" charset="-122"/>
              </a:rPr>
              <a:t>                   </a:t>
            </a:r>
            <a:r>
              <a:rPr lang="zh-CN" altLang="en-US" sz="40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rPr>
              <a:t>思考题</a:t>
            </a:r>
            <a:r>
              <a:rPr lang="zh-CN" altLang="en-US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rPr>
              <a:t>   </a:t>
            </a:r>
            <a:br>
              <a:rPr lang="zh-CN" altLang="en-US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zh-CN" altLang="en-US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1.你如何理解教师劳动的创造性？举例说明。</a:t>
            </a:r>
            <a:br>
              <a:rPr lang="zh-CN" altLang="en-US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</a:br>
            <a:r>
              <a:rPr lang="zh-CN" altLang="en-US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2.一名合格的幼儿教师应具备哪些素质？</a:t>
            </a:r>
            <a:br>
              <a:rPr lang="zh-CN" altLang="en-US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</a:br>
            <a:r>
              <a:rPr lang="zh-CN" altLang="en-US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3.幼儿教师的工作职责有哪些？</a:t>
            </a:r>
            <a:br>
              <a:rPr lang="zh-CN" altLang="en-US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</a:br>
            <a:r>
              <a:rPr lang="zh-CN" altLang="en-US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4.在教育中幼儿教师扮演着怎样的角色？</a:t>
            </a:r>
            <a:br>
              <a:rPr lang="zh-CN" altLang="en-US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</a:br>
            <a:r>
              <a:rPr lang="zh-CN" altLang="en-US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5.教师应如何做到尊重幼儿的个体差异？</a:t>
            </a:r>
            <a:br>
              <a:rPr lang="zh-CN" altLang="en-US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</a:br>
            <a:r>
              <a:rPr lang="zh-CN" altLang="en-US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6.简述教师观察幼儿行为的意义。</a:t>
            </a:r>
            <a:br>
              <a:rPr lang="zh-CN" altLang="en-US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</a:br>
            <a:r>
              <a:rPr lang="en-US" altLang="zh-CN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7.</a:t>
            </a:r>
            <a:r>
              <a:rPr lang="zh-CN" altLang="en-US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结合实际谈谈如何建立良好的师幼关系？</a:t>
            </a:r>
            <a:endParaRPr lang="zh-CN" altLang="en-US" sz="28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506710" y="4152265"/>
            <a:ext cx="1366520" cy="190690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ctrTitle"/>
          </p:nvPr>
        </p:nvSpPr>
        <p:spPr>
          <a:xfrm>
            <a:off x="4265613" y="1752600"/>
            <a:ext cx="6858000" cy="1828800"/>
          </a:xfrm>
        </p:spPr>
        <p:txBody>
          <a:bodyPr/>
          <a:lstStyle/>
          <a:p>
            <a:pPr eaLnBrk="1" hangingPunct="1"/>
            <a:r>
              <a:rPr lang="zh-CN" altLang="zh-CN" sz="6600" b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谢 谢 观 看！</a:t>
            </a:r>
            <a:endParaRPr lang="zh-CN" altLang="zh-CN" sz="6600" b="1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2"/>
          <p:cNvSpPr>
            <a:spLocks noGrp="1"/>
          </p:cNvSpPr>
          <p:nvPr>
            <p:ph type="title"/>
          </p:nvPr>
        </p:nvSpPr>
        <p:spPr>
          <a:xfrm>
            <a:off x="946785" y="4775200"/>
            <a:ext cx="10242550" cy="1219200"/>
          </a:xfrm>
        </p:spPr>
        <p:txBody>
          <a:bodyPr/>
          <a:lstStyle/>
          <a:p>
            <a:pPr eaLnBrk="1" latinLnBrk="0" hangingPunct="1">
              <a:lnSpc>
                <a:spcPct val="150000"/>
              </a:lnSpc>
            </a:pPr>
            <a:r>
              <a:rPr lang="en-US" altLang="zh-CN" sz="4800" b="1" smtClean="0">
                <a:ea typeface="宋体" panose="02010600030101010101" pitchFamily="2" charset="-122"/>
              </a:rPr>
              <a:t>  </a:t>
            </a:r>
            <a:br>
              <a:rPr lang="en-US" altLang="zh-CN" sz="4800" b="1" smtClean="0">
                <a:ea typeface="宋体" panose="02010600030101010101" pitchFamily="2" charset="-122"/>
              </a:rPr>
            </a:br>
            <a:br>
              <a:rPr lang="en-US" altLang="zh-CN" sz="4800" b="1" smtClean="0">
                <a:ea typeface="宋体" panose="02010600030101010101" pitchFamily="2" charset="-122"/>
              </a:rPr>
            </a:br>
            <a:br>
              <a:rPr lang="en-US" altLang="zh-CN" sz="4800" b="1" smtClean="0">
                <a:ea typeface="宋体" panose="02010600030101010101" pitchFamily="2" charset="-122"/>
              </a:rPr>
            </a:br>
            <a:br>
              <a:rPr lang="en-US" altLang="zh-CN" sz="4800" b="1" smtClean="0">
                <a:ea typeface="宋体" panose="02010600030101010101" pitchFamily="2" charset="-122"/>
              </a:rPr>
            </a:br>
            <a:br>
              <a:rPr lang="en-US" altLang="zh-CN" sz="4800" b="1" smtClean="0">
                <a:ea typeface="宋体" panose="02010600030101010101" pitchFamily="2" charset="-122"/>
              </a:rPr>
            </a:br>
            <a:br>
              <a:rPr lang="en-US" altLang="zh-CN" sz="4800" b="1" smtClean="0">
                <a:ea typeface="宋体" panose="02010600030101010101" pitchFamily="2" charset="-122"/>
              </a:rPr>
            </a:br>
            <a:r>
              <a:rPr lang="en-US" altLang="zh-CN" sz="4800" b="1" smtClean="0">
                <a:ea typeface="宋体" panose="02010600030101010101" pitchFamily="2" charset="-122"/>
              </a:rPr>
              <a:t>   </a:t>
            </a:r>
            <a:r>
              <a:rPr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一个美国孩子童年时代极其害羞、怯懦而又自卑。上中学时，一次英语老师给全班同学布置了给课文《杀死模仿鸟》最后一章续写一段的作业。当时，这个学生已经不记得他的作文有什么特别之处，也忘了老师给他打了多少分。不过，他清楚地记得而且永远也不会忘记，老师在他的作业本空白处写着“写得好"三个字。看了那三个字，这个学生激动不已，回到家里写了一个小故事，这使他做了一件渴望去做、却一直不相信自己能做的事——写作。最后，在他24岁的时候，他就成了一位作家。他就是美国著名作 家马尔科姆•多尔考夫。用马尔科姆•多尔考夫的话说，教师的三个字"写得好"，改变了他的一生。</a:t>
            </a:r>
            <a:endParaRPr sz="24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2"/>
          <p:cNvSpPr>
            <a:spLocks noGrp="1"/>
          </p:cNvSpPr>
          <p:nvPr>
            <p:ph type="title"/>
          </p:nvPr>
        </p:nvSpPr>
        <p:spPr>
          <a:xfrm>
            <a:off x="1172210" y="2233930"/>
            <a:ext cx="10242550" cy="1219200"/>
          </a:xfrm>
        </p:spPr>
        <p:txBody>
          <a:bodyPr/>
          <a:lstStyle/>
          <a:p>
            <a:pPr eaLnBrk="1" latinLnBrk="0" hangingPunct="1">
              <a:lnSpc>
                <a:spcPct val="150000"/>
              </a:lnSpc>
            </a:pPr>
            <a:r>
              <a:rPr lang="en-US" altLang="zh-CN" sz="4800" b="1" smtClean="0">
                <a:ea typeface="宋体" panose="02010600030101010101" pitchFamily="2" charset="-122"/>
              </a:rPr>
              <a:t>  </a:t>
            </a:r>
            <a:br>
              <a:rPr lang="en-US" altLang="zh-CN" sz="4800" b="1" smtClean="0">
                <a:ea typeface="宋体" panose="02010600030101010101" pitchFamily="2" charset="-122"/>
              </a:rPr>
            </a:br>
            <a:br>
              <a:rPr lang="en-US" altLang="zh-CN" sz="4800" b="1" smtClean="0">
                <a:ea typeface="宋体" panose="02010600030101010101" pitchFamily="2" charset="-122"/>
              </a:rPr>
            </a:br>
            <a:br>
              <a:rPr lang="en-US" altLang="zh-CN" sz="4800" b="1" smtClean="0">
                <a:ea typeface="宋体" panose="02010600030101010101" pitchFamily="2" charset="-122"/>
              </a:rPr>
            </a:br>
            <a:br>
              <a:rPr lang="en-US" altLang="zh-CN" sz="4800" b="1" smtClean="0">
                <a:ea typeface="宋体" panose="02010600030101010101" pitchFamily="2" charset="-122"/>
              </a:rPr>
            </a:br>
            <a:br>
              <a:rPr lang="en-US" altLang="zh-CN" sz="4800" b="1" smtClean="0">
                <a:ea typeface="宋体" panose="02010600030101010101" pitchFamily="2" charset="-122"/>
              </a:rPr>
            </a:br>
            <a:br>
              <a:rPr lang="en-US" altLang="zh-CN" sz="4800" b="1" smtClean="0">
                <a:ea typeface="宋体" panose="02010600030101010101" pitchFamily="2" charset="-122"/>
              </a:rPr>
            </a:br>
            <a:r>
              <a:rPr lang="zh-CN" altLang="en-US" sz="4800" b="1" smtClean="0">
                <a:ea typeface="宋体" panose="02010600030101010101" pitchFamily="2" charset="-122"/>
              </a:rPr>
              <a:t>思考：</a:t>
            </a:r>
            <a:br>
              <a:rPr lang="zh-CN" altLang="en-US" sz="4800" b="1" smtClean="0">
                <a:ea typeface="宋体" panose="02010600030101010101" pitchFamily="2" charset="-122"/>
              </a:rPr>
            </a:br>
            <a:r>
              <a:rPr lang="zh-CN" altLang="en-US" sz="4000" b="1" smtClean="0">
                <a:latin typeface="楷体" panose="02010609060101010101" charset="-122"/>
                <a:ea typeface="楷体" panose="02010609060101010101" charset="-122"/>
              </a:rPr>
              <a:t>教师在幼儿的成长中发挥着怎样的作用？</a:t>
            </a:r>
            <a:endParaRPr lang="zh-CN" altLang="en-US" sz="4000" b="1" dirty="0" smtClean="0"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506710" y="4152265"/>
            <a:ext cx="1366520" cy="190690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42125" y="3368040"/>
            <a:ext cx="5133975" cy="28575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3855720" y="396240"/>
            <a:ext cx="3267710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任务一  幼儿教师</a:t>
            </a:r>
            <a:endParaRPr lang="zh-CN" altLang="en-US"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223645" y="1444625"/>
            <a:ext cx="9486900" cy="34150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l" fontAlgn="auto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zh-CN" altLang="en-US" sz="2400" b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一、幼儿教师的地位、权利和义务二、幼儿教师劳动的特点三、幼儿教师的角色四、新课程背景下的教师角色的转变五、幼儿教师的素质六、幼儿教师的专业发展</a:t>
            </a:r>
            <a:endParaRPr lang="zh-CN" altLang="en-US" sz="24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3855720" y="396240"/>
            <a:ext cx="3267710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pPr algn="l"/>
            <a:r>
              <a:rPr lang="zh-CN" altLang="en-US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任务一</a:t>
            </a:r>
            <a:r>
              <a:rPr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幼儿</a:t>
            </a:r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教师</a:t>
            </a:r>
            <a:endParaRPr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98295" y="1425575"/>
            <a:ext cx="9006840" cy="20148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spcAft>
                <a:spcPts val="600"/>
              </a:spcAft>
            </a:pPr>
            <a:r>
              <a:rPr lang="zh-CN" altLang="en-US" sz="36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一、幼儿教师的地位、权利和义务</a:t>
            </a:r>
            <a:r>
              <a:rPr lang="zh-CN" altLang="en-US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zh-CN" altLang="en-US" sz="28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fontAlgn="auto">
              <a:lnSpc>
                <a:spcPct val="150000"/>
              </a:lnSpc>
              <a:spcAft>
                <a:spcPts val="600"/>
              </a:spcAft>
            </a:pPr>
            <a:r>
              <a:rPr lang="zh-CN" altLang="en-US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</a:t>
            </a:r>
            <a:r>
              <a:rPr lang="zh-CN" altLang="en-US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幼儿教师是在幼儿园履行保育和教育的职责，对幼儿身心施行特定影响的专业教育工作者。</a:t>
            </a:r>
            <a:endParaRPr lang="zh-CN" altLang="en-US" sz="28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42125" y="3368040"/>
            <a:ext cx="5133975" cy="285750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67750" y="2944495"/>
            <a:ext cx="3304540" cy="330454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3855720" y="396240"/>
            <a:ext cx="3267710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pPr algn="l"/>
            <a:r>
              <a:rPr lang="zh-CN" altLang="en-US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任务一</a:t>
            </a:r>
            <a:r>
              <a:rPr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幼儿</a:t>
            </a:r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教师</a:t>
            </a:r>
            <a:endParaRPr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78865" y="1221740"/>
            <a:ext cx="10759440" cy="45847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spcAft>
                <a:spcPts val="600"/>
              </a:spcAft>
            </a:pPr>
            <a:r>
              <a:rPr lang="zh-CN" altLang="en-US" sz="32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一、幼儿教师的地位、权利和义务</a:t>
            </a:r>
            <a:r>
              <a:rPr lang="zh-CN" altLang="en-US" sz="32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zh-CN" altLang="en-US" sz="32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fontAlgn="auto">
              <a:lnSpc>
                <a:spcPct val="100000"/>
              </a:lnSpc>
              <a:spcAft>
                <a:spcPts val="600"/>
              </a:spcAft>
            </a:pPr>
            <a:r>
              <a:rPr lang="zh-CN" altLang="en-US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</a:t>
            </a:r>
            <a:r>
              <a:rPr lang="zh-CN" altLang="en-US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我国幼儿教师的权利是：　　</a:t>
            </a:r>
            <a:endParaRPr lang="zh-CN" altLang="en-US" sz="2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lnSpc>
                <a:spcPct val="100000"/>
              </a:lnSpc>
              <a:spcAft>
                <a:spcPts val="600"/>
              </a:spcAft>
            </a:pPr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（1）进行保育教育的活动，开展保育教育的改革和实验的权利；　　</a:t>
            </a:r>
            <a:endParaRPr lang="zh-CN" altLang="en-US" sz="2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lnSpc>
                <a:spcPct val="100000"/>
              </a:lnSpc>
              <a:spcAft>
                <a:spcPts val="600"/>
              </a:spcAft>
            </a:pPr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（2）从事科学研究，学术交流，参加专业的学术团体，在学术活动中充分发表自己的意见的权利；　　</a:t>
            </a:r>
            <a:endParaRPr lang="zh-CN" altLang="en-US" sz="2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lnSpc>
                <a:spcPct val="100000"/>
              </a:lnSpc>
              <a:spcAft>
                <a:spcPts val="600"/>
              </a:spcAft>
            </a:pPr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（3）指导幼儿园的学习和发展，评定幼儿成长发展的权利；　　</a:t>
            </a:r>
            <a:endParaRPr lang="zh-CN" altLang="en-US" sz="2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lnSpc>
                <a:spcPct val="100000"/>
              </a:lnSpc>
              <a:spcAft>
                <a:spcPts val="600"/>
              </a:spcAft>
            </a:pPr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（4）按时获取工资报酬，享受国家规定的福利与待遇</a:t>
            </a:r>
            <a:endParaRPr lang="zh-CN" altLang="en-US" sz="2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lnSpc>
                <a:spcPct val="100000"/>
              </a:lnSpc>
              <a:spcAft>
                <a:spcPts val="600"/>
              </a:spcAft>
            </a:pPr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以及寒暑假带薪休假的权利；　　</a:t>
            </a:r>
            <a:endParaRPr lang="zh-CN" altLang="en-US" sz="2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lnSpc>
                <a:spcPct val="100000"/>
              </a:lnSpc>
              <a:spcAft>
                <a:spcPts val="600"/>
              </a:spcAft>
            </a:pPr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（5）参与幼儿园民主管理的权利；　　</a:t>
            </a:r>
            <a:endParaRPr lang="zh-CN" altLang="en-US" sz="2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lnSpc>
                <a:spcPct val="100000"/>
              </a:lnSpc>
              <a:spcAft>
                <a:spcPts val="600"/>
              </a:spcAft>
            </a:pPr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（6）参加进修或者其他方式的培训的权利。</a:t>
            </a:r>
            <a:endParaRPr lang="zh-CN" altLang="en-US" sz="2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10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11.xml><?xml version="1.0" encoding="utf-8"?>
<p:tagLst xmlns:p="http://schemas.openxmlformats.org/presentationml/2006/main">
  <p:tag name="REFSHAPE" val="127969500"/>
</p:tagLst>
</file>

<file path=ppt/tags/tag12.xml><?xml version="1.0" encoding="utf-8"?>
<p:tagLst xmlns:p="http://schemas.openxmlformats.org/presentationml/2006/main">
  <p:tag name="REFSHAPE" val="127968684"/>
</p:tagLst>
</file>

<file path=ppt/tags/tag13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14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15.xml><?xml version="1.0" encoding="utf-8"?>
<p:tagLst xmlns:p="http://schemas.openxmlformats.org/presentationml/2006/main">
  <p:tag name="KSO_WM_SPECIAL_SOURCE" val="bdnull"/>
</p:tagLst>
</file>

<file path=ppt/tags/tag16.xml><?xml version="1.0" encoding="utf-8"?>
<p:tagLst xmlns:p="http://schemas.openxmlformats.org/presentationml/2006/main">
  <p:tag name="REFSHAPE" val="553289524"/>
  <p:tag name="KSO_WM_UNIT_PLACING_PICTURE_USER_VIEWPORT" val="{&quot;height&quot;:3003,&quot;width&quot;:2152}"/>
</p:tagLst>
</file>

<file path=ppt/tags/tag17.xml><?xml version="1.0" encoding="utf-8"?>
<p:tagLst xmlns:p="http://schemas.openxmlformats.org/presentationml/2006/main">
  <p:tag name="KSO_WM_SPECIAL_SOURCE" val="bdnull"/>
</p:tagLst>
</file>

<file path=ppt/tags/tag18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19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20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21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22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23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24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25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26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27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28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29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3.xml><?xml version="1.0" encoding="utf-8"?>
<p:tagLst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30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31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32.xml><?xml version="1.0" encoding="utf-8"?>
<p:tagLst xmlns:p="http://schemas.openxmlformats.org/presentationml/2006/main">
  <p:tag name="REFSHAPE" val="553289524"/>
  <p:tag name="KSO_WM_UNIT_PLACING_PICTURE_USER_VIEWPORT" val="{&quot;height&quot;:3003,&quot;width&quot;:2152}"/>
</p:tagLst>
</file>

<file path=ppt/tags/tag33.xml><?xml version="1.0" encoding="utf-8"?>
<p:tagLst xmlns:p="http://schemas.openxmlformats.org/presentationml/2006/main">
  <p:tag name="KSO_WM_SPECIAL_SOURCE" val="bdnull"/>
</p:tagLst>
</file>

<file path=ppt/tags/tag34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35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36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37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38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39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4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40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41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42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43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44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45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46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47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48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49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5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50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51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52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53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54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55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56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57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58.xml><?xml version="1.0" encoding="utf-8"?>
<p:tagLst xmlns:p="http://schemas.openxmlformats.org/presentationml/2006/main">
  <p:tag name="KSO_WM_SPECIAL_SOURCE" val="bdnull"/>
</p:tagLst>
</file>

<file path=ppt/tags/tag59.xml><?xml version="1.0" encoding="utf-8"?>
<p:tagLst xmlns:p="http://schemas.openxmlformats.org/presentationml/2006/main">
  <p:tag name="KSO_WM_SPECIAL_SOURCE" val="bdnull"/>
</p:tagLst>
</file>

<file path=ppt/tags/tag6.xml><?xml version="1.0" encoding="utf-8"?>
<p:tagLst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7.xml><?xml version="1.0" encoding="utf-8"?>
<p:tagLst xmlns:p="http://schemas.openxmlformats.org/presentationml/2006/main">
  <p:tag name="KSO_WM_SPECIAL_SOURCE" val="bdnull"/>
</p:tagLst>
</file>

<file path=ppt/tags/tag8.xml><?xml version="1.0" encoding="utf-8"?>
<p:tagLst xmlns:p="http://schemas.openxmlformats.org/presentationml/2006/main">
  <p:tag name="REFSHAPE" val="127969500"/>
</p:tagLst>
</file>

<file path=ppt/tags/tag9.xml><?xml version="1.0" encoding="utf-8"?>
<p:tagLst xmlns:p="http://schemas.openxmlformats.org/presentationml/2006/main">
  <p:tag name="REFSHAPE" val="127968684"/>
</p:tagLst>
</file>

<file path=ppt/theme/theme1.xml><?xml version="1.0" encoding="utf-8"?>
<a:theme xmlns:a="http://schemas.openxmlformats.org/drawingml/2006/main" name="Office 主题">
  <a:themeElements>
    <a:clrScheme name="自定义 21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Nature Illustration 16x9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">
  <a:themeElements>
    <a:clrScheme name="自定义 21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5235</Words>
  <Application>WPS 演示</Application>
  <PresentationFormat>宽屏</PresentationFormat>
  <Paragraphs>354</Paragraphs>
  <Slides>47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47</vt:i4>
      </vt:variant>
    </vt:vector>
  </HeadingPairs>
  <TitlesOfParts>
    <vt:vector size="59" baseType="lpstr">
      <vt:lpstr>Arial</vt:lpstr>
      <vt:lpstr>宋体</vt:lpstr>
      <vt:lpstr>Wingdings</vt:lpstr>
      <vt:lpstr>黑体</vt:lpstr>
      <vt:lpstr>微软雅黑</vt:lpstr>
      <vt:lpstr>楷体</vt:lpstr>
      <vt:lpstr>Segoe Print</vt:lpstr>
      <vt:lpstr>Calibri</vt:lpstr>
      <vt:lpstr>Arial Unicode MS</vt:lpstr>
      <vt:lpstr>Office 主题</vt:lpstr>
      <vt:lpstr>Nature Illustration 16x9</vt:lpstr>
      <vt:lpstr>1_Office 主题</vt:lpstr>
      <vt:lpstr>项目五  教师和幼儿</vt:lpstr>
      <vt:lpstr>PowerPoint 演示文稿</vt:lpstr>
      <vt:lpstr>PowerPoint 演示文稿</vt:lpstr>
      <vt:lpstr>PowerPoint 演示文稿</vt:lpstr>
      <vt:lpstr>           一个美国孩子童年时代极其害羞、怯懦而又自卑。上中学时，一次英语老师给全班同学布置了给课文《杀死模仿鸟》最后一章续写一段的作业。当时，这个学生已经不记得他的作文有什么特别之处，也忘了老师给他打了多少分。不过，他清楚地记得而且永远也不会忘记，老师在他的作业本空白处写着“写得好"三个字。看了那三个字，这个学生激动不已，回到家里写了一个小故事，这使他做了一件渴望去做、却一直不相信自己能做的事——写作。最后，在他24岁的时候，他就成了一位作家。他就是美国著名作 家马尔科姆•多尔考夫。用马尔科姆•多尔考夫的话说，教师的三个字"写得好"，改变了他的一生。</vt:lpstr>
      <vt:lpstr>        思考： 教师在幼儿的成长中发挥着怎样的作用？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      【小组讨论】你认为身为一名合格的幼儿教师需要具备哪些素质？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                           思考题    1.你如何理解教师劳动的创造性？举例说明。 2.一名合格的幼儿教师应具备哪些素质？ 3.幼儿教师的工作职责有哪些？ 4.在教育中幼儿教师扮演着怎样的角色？ 5.教师应如何做到尊重幼儿的个体差异？ 6.简述教师观察幼儿行为的意义。 7.结合实际谈谈如何建立良好的师幼关系？</vt:lpstr>
      <vt:lpstr>谢 谢 观 看！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吹空调吃泡面</cp:lastModifiedBy>
  <cp:revision>143</cp:revision>
  <dcterms:created xsi:type="dcterms:W3CDTF">2018-03-01T02:03:00Z</dcterms:created>
  <dcterms:modified xsi:type="dcterms:W3CDTF">2021-02-03T02:57:56Z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